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3"/>
  </p:notesMasterIdLst>
  <p:sldIdLst>
    <p:sldId id="257" r:id="rId5"/>
    <p:sldId id="2146847034" r:id="rId6"/>
    <p:sldId id="258" r:id="rId7"/>
    <p:sldId id="2146847068" r:id="rId8"/>
    <p:sldId id="2146847036" r:id="rId9"/>
    <p:sldId id="2146847071" r:id="rId10"/>
    <p:sldId id="260" r:id="rId11"/>
    <p:sldId id="2146847060" r:id="rId12"/>
    <p:sldId id="2146847059" r:id="rId13"/>
    <p:sldId id="2146847072" r:id="rId14"/>
    <p:sldId id="2146847027" r:id="rId15"/>
    <p:sldId id="2146847041" r:id="rId16"/>
    <p:sldId id="2146847037" r:id="rId17"/>
    <p:sldId id="2146847038" r:id="rId18"/>
    <p:sldId id="2146847039" r:id="rId19"/>
    <p:sldId id="2146847043" r:id="rId20"/>
    <p:sldId id="2146847042" r:id="rId21"/>
    <p:sldId id="2146847033" r:id="rId22"/>
    <p:sldId id="2146847055" r:id="rId23"/>
    <p:sldId id="2146847067" r:id="rId24"/>
    <p:sldId id="2146847057" r:id="rId25"/>
    <p:sldId id="2146847073" r:id="rId26"/>
    <p:sldId id="2146847064" r:id="rId27"/>
    <p:sldId id="2146847070" r:id="rId28"/>
    <p:sldId id="2146847053" r:id="rId29"/>
    <p:sldId id="5773" r:id="rId30"/>
    <p:sldId id="2146847046" r:id="rId31"/>
    <p:sldId id="2146847032" r:id="rId32"/>
  </p:sldIdLst>
  <p:sldSz cx="12192000" cy="6858000"/>
  <p:notesSz cx="6858000" cy="9144000"/>
  <p:custDataLst>
    <p:tags r:id="rId3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 Page" id="{2D2B627E-E619-4635-B535-C4F9DBC53CD8}">
          <p14:sldIdLst>
            <p14:sldId id="257"/>
          </p14:sldIdLst>
        </p14:section>
        <p14:section name="Introduction" id="{18A39779-826A-4A09-93D5-67B586021277}">
          <p14:sldIdLst>
            <p14:sldId id="2146847034"/>
            <p14:sldId id="258"/>
            <p14:sldId id="2146847068"/>
          </p14:sldIdLst>
        </p14:section>
        <p14:section name="Main Presentation" id="{A84B66BB-D0B2-4BC7-BB61-9EC01DA220B1}">
          <p14:sldIdLst>
            <p14:sldId id="2146847036"/>
            <p14:sldId id="2146847071"/>
            <p14:sldId id="260"/>
            <p14:sldId id="2146847060"/>
            <p14:sldId id="2146847059"/>
            <p14:sldId id="2146847072"/>
            <p14:sldId id="2146847027"/>
            <p14:sldId id="2146847041"/>
            <p14:sldId id="2146847037"/>
            <p14:sldId id="2146847038"/>
            <p14:sldId id="2146847039"/>
            <p14:sldId id="2146847043"/>
            <p14:sldId id="2146847042"/>
          </p14:sldIdLst>
        </p14:section>
        <p14:section name="Resources &amp; Templates" id="{634218EB-247C-4B26-A4AE-202E9EEB6DA8}">
          <p14:sldIdLst>
            <p14:sldId id="2146847033"/>
            <p14:sldId id="2146847055"/>
            <p14:sldId id="2146847067"/>
            <p14:sldId id="2146847057"/>
            <p14:sldId id="2146847073"/>
            <p14:sldId id="2146847064"/>
            <p14:sldId id="2146847070"/>
            <p14:sldId id="2146847053"/>
            <p14:sldId id="5773"/>
            <p14:sldId id="2146847046"/>
            <p14:sldId id="214684703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08" userDrawn="1">
          <p15:clr>
            <a:srgbClr val="A4A3A4"/>
          </p15:clr>
        </p15:guide>
        <p15:guide id="2" pos="6288" userDrawn="1">
          <p15:clr>
            <a:srgbClr val="A4A3A4"/>
          </p15:clr>
        </p15:guide>
        <p15:guide id="3" pos="360" userDrawn="1">
          <p15:clr>
            <a:srgbClr val="FDE53C"/>
          </p15:clr>
        </p15:guide>
        <p15:guide id="4" orient="horz" pos="360" userDrawn="1">
          <p15:clr>
            <a:srgbClr val="A4A3A4"/>
          </p15:clr>
        </p15:guide>
        <p15:guide id="5" pos="600" userDrawn="1">
          <p15:clr>
            <a:srgbClr val="A4A3A4"/>
          </p15:clr>
        </p15:guide>
        <p15:guide id="6" pos="4680" userDrawn="1">
          <p15:clr>
            <a:srgbClr val="A4A3A4"/>
          </p15:clr>
        </p15:guide>
        <p15:guide id="7" orient="horz" pos="1056" userDrawn="1">
          <p15:clr>
            <a:srgbClr val="A4A3A4"/>
          </p15:clr>
        </p15:guide>
        <p15:guide id="8" pos="528" userDrawn="1">
          <p15:clr>
            <a:srgbClr val="A4A3A4"/>
          </p15:clr>
        </p15:guide>
        <p15:guide id="9" pos="38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jorgo, Nicole" initials="BN" lastIdx="2" clrIdx="0">
    <p:extLst>
      <p:ext uri="{19B8F6BF-5375-455C-9EA6-DF929625EA0E}">
        <p15:presenceInfo xmlns:p15="http://schemas.microsoft.com/office/powerpoint/2012/main" userId="S::nbjorgo@stericycle.com::abf3463c-d29b-488b-bd35-f5587682ea8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7F9A"/>
    <a:srgbClr val="00857A"/>
    <a:srgbClr val="4BC4D8"/>
    <a:srgbClr val="FFBA3C"/>
    <a:srgbClr val="FFFFFE"/>
    <a:srgbClr val="000000"/>
    <a:srgbClr val="B9B9B9"/>
    <a:srgbClr val="00AB9C"/>
    <a:srgbClr val="929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091D83-FBB9-42DE-AA07-8568C6F4A0A2}" v="40" dt="2021-10-14T20:35:28.0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76" autoAdjust="0"/>
    <p:restoredTop sz="97700"/>
  </p:normalViewPr>
  <p:slideViewPr>
    <p:cSldViewPr snapToGrid="0" snapToObjects="1">
      <p:cViewPr varScale="1">
        <p:scale>
          <a:sx n="112" d="100"/>
          <a:sy n="112" d="100"/>
        </p:scale>
        <p:origin x="78" y="108"/>
      </p:cViewPr>
      <p:guideLst>
        <p:guide orient="horz" pos="2208"/>
        <p:guide pos="6288"/>
        <p:guide pos="360"/>
        <p:guide orient="horz" pos="360"/>
        <p:guide pos="600"/>
        <p:guide pos="4680"/>
        <p:guide orient="horz" pos="1056"/>
        <p:guide pos="528"/>
        <p:guide pos="381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44" d="100"/>
          <a:sy n="144" d="100"/>
        </p:scale>
        <p:origin x="564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aggs, Anna" userId="1837cb21-e9a3-4866-8483-f5cd70281a27" providerId="ADAL" clId="{135EC334-502B-8846-8563-D167161994FC}"/>
    <pc:docChg chg="undo custSel modSld">
      <pc:chgData name="Staggs, Anna" userId="1837cb21-e9a3-4866-8483-f5cd70281a27" providerId="ADAL" clId="{135EC334-502B-8846-8563-D167161994FC}" dt="2021-10-13T17:32:03.680" v="75" actId="1036"/>
      <pc:docMkLst>
        <pc:docMk/>
      </pc:docMkLst>
      <pc:sldChg chg="addSp delSp modSp mod">
        <pc:chgData name="Staggs, Anna" userId="1837cb21-e9a3-4866-8483-f5cd70281a27" providerId="ADAL" clId="{135EC334-502B-8846-8563-D167161994FC}" dt="2021-10-12T20:15:28.884" v="64" actId="20577"/>
        <pc:sldMkLst>
          <pc:docMk/>
          <pc:sldMk cId="2340616872" sldId="5773"/>
        </pc:sldMkLst>
        <pc:spChg chg="mod">
          <ac:chgData name="Staggs, Anna" userId="1837cb21-e9a3-4866-8483-f5cd70281a27" providerId="ADAL" clId="{135EC334-502B-8846-8563-D167161994FC}" dt="2021-10-12T15:46:04.401" v="39" actId="1038"/>
          <ac:spMkLst>
            <pc:docMk/>
            <pc:sldMk cId="2340616872" sldId="5773"/>
            <ac:spMk id="10" creationId="{96A3036D-21CA-A146-A7F6-7BF382C6C162}"/>
          </ac:spMkLst>
        </pc:spChg>
        <pc:spChg chg="mod">
          <ac:chgData name="Staggs, Anna" userId="1837cb21-e9a3-4866-8483-f5cd70281a27" providerId="ADAL" clId="{135EC334-502B-8846-8563-D167161994FC}" dt="2021-10-12T20:15:03.235" v="55" actId="20577"/>
          <ac:spMkLst>
            <pc:docMk/>
            <pc:sldMk cId="2340616872" sldId="5773"/>
            <ac:spMk id="66" creationId="{C59BCAF7-B456-2D49-8396-8DD7D0599A5B}"/>
          </ac:spMkLst>
        </pc:spChg>
        <pc:spChg chg="mod">
          <ac:chgData name="Staggs, Anna" userId="1837cb21-e9a3-4866-8483-f5cd70281a27" providerId="ADAL" clId="{135EC334-502B-8846-8563-D167161994FC}" dt="2021-10-12T15:44:27.906" v="29" actId="1036"/>
          <ac:spMkLst>
            <pc:docMk/>
            <pc:sldMk cId="2340616872" sldId="5773"/>
            <ac:spMk id="69" creationId="{98339084-11FE-374E-AB84-9E459ACB733A}"/>
          </ac:spMkLst>
        </pc:spChg>
        <pc:spChg chg="mod">
          <ac:chgData name="Staggs, Anna" userId="1837cb21-e9a3-4866-8483-f5cd70281a27" providerId="ADAL" clId="{135EC334-502B-8846-8563-D167161994FC}" dt="2021-10-12T20:15:05.508" v="56" actId="20577"/>
          <ac:spMkLst>
            <pc:docMk/>
            <pc:sldMk cId="2340616872" sldId="5773"/>
            <ac:spMk id="106" creationId="{F2EC6758-325D-AE43-B019-A70D18CCA1D6}"/>
          </ac:spMkLst>
        </pc:spChg>
        <pc:spChg chg="add del mod">
          <ac:chgData name="Staggs, Anna" userId="1837cb21-e9a3-4866-8483-f5cd70281a27" providerId="ADAL" clId="{135EC334-502B-8846-8563-D167161994FC}" dt="2021-10-12T20:15:15.752" v="59" actId="20577"/>
          <ac:spMkLst>
            <pc:docMk/>
            <pc:sldMk cId="2340616872" sldId="5773"/>
            <ac:spMk id="127" creationId="{0E12E36E-4185-F341-A71F-37D8E74A754F}"/>
          </ac:spMkLst>
        </pc:spChg>
        <pc:spChg chg="mod">
          <ac:chgData name="Staggs, Anna" userId="1837cb21-e9a3-4866-8483-f5cd70281a27" providerId="ADAL" clId="{135EC334-502B-8846-8563-D167161994FC}" dt="2021-10-12T20:15:22.434" v="63" actId="20577"/>
          <ac:spMkLst>
            <pc:docMk/>
            <pc:sldMk cId="2340616872" sldId="5773"/>
            <ac:spMk id="128" creationId="{05646DDF-337F-F34A-8C8E-CE355CB83708}"/>
          </ac:spMkLst>
        </pc:spChg>
        <pc:spChg chg="mod">
          <ac:chgData name="Staggs, Anna" userId="1837cb21-e9a3-4866-8483-f5cd70281a27" providerId="ADAL" clId="{135EC334-502B-8846-8563-D167161994FC}" dt="2021-10-12T20:15:10.149" v="57" actId="20577"/>
          <ac:spMkLst>
            <pc:docMk/>
            <pc:sldMk cId="2340616872" sldId="5773"/>
            <ac:spMk id="129" creationId="{9FDF1F53-7949-C448-B1F7-C0B162F02A0B}"/>
          </ac:spMkLst>
        </pc:spChg>
        <pc:spChg chg="mod">
          <ac:chgData name="Staggs, Anna" userId="1837cb21-e9a3-4866-8483-f5cd70281a27" providerId="ADAL" clId="{135EC334-502B-8846-8563-D167161994FC}" dt="2021-10-12T20:15:28.884" v="64" actId="20577"/>
          <ac:spMkLst>
            <pc:docMk/>
            <pc:sldMk cId="2340616872" sldId="5773"/>
            <ac:spMk id="152" creationId="{ED18DCF7-1FC8-C849-B4CB-119925C095CC}"/>
          </ac:spMkLst>
        </pc:spChg>
        <pc:spChg chg="mod">
          <ac:chgData name="Staggs, Anna" userId="1837cb21-e9a3-4866-8483-f5cd70281a27" providerId="ADAL" clId="{135EC334-502B-8846-8563-D167161994FC}" dt="2021-10-12T15:46:04.729" v="40" actId="20577"/>
          <ac:spMkLst>
            <pc:docMk/>
            <pc:sldMk cId="2340616872" sldId="5773"/>
            <ac:spMk id="209" creationId="{5921B824-509C-1B44-B87B-622A5995A983}"/>
          </ac:spMkLst>
        </pc:spChg>
        <pc:grpChg chg="add mod">
          <ac:chgData name="Staggs, Anna" userId="1837cb21-e9a3-4866-8483-f5cd70281a27" providerId="ADAL" clId="{135EC334-502B-8846-8563-D167161994FC}" dt="2021-10-12T15:46:24.874" v="46" actId="1037"/>
          <ac:grpSpMkLst>
            <pc:docMk/>
            <pc:sldMk cId="2340616872" sldId="5773"/>
            <ac:grpSpMk id="4" creationId="{8E546D6F-66C5-4543-A810-50607F1E2A23}"/>
          </ac:grpSpMkLst>
        </pc:grpChg>
        <pc:picChg chg="mod">
          <ac:chgData name="Staggs, Anna" userId="1837cb21-e9a3-4866-8483-f5cd70281a27" providerId="ADAL" clId="{135EC334-502B-8846-8563-D167161994FC}" dt="2021-10-12T15:44:27.906" v="29" actId="1036"/>
          <ac:picMkLst>
            <pc:docMk/>
            <pc:sldMk cId="2340616872" sldId="5773"/>
            <ac:picMk id="8" creationId="{13467EE4-1F68-C14B-A8C1-10A29953FF91}"/>
          </ac:picMkLst>
        </pc:picChg>
      </pc:sldChg>
      <pc:sldChg chg="modSp mod">
        <pc:chgData name="Staggs, Anna" userId="1837cb21-e9a3-4866-8483-f5cd70281a27" providerId="ADAL" clId="{135EC334-502B-8846-8563-D167161994FC}" dt="2021-10-12T15:42:21.124" v="11" actId="1038"/>
        <pc:sldMkLst>
          <pc:docMk/>
          <pc:sldMk cId="1622337396" sldId="2146847027"/>
        </pc:sldMkLst>
        <pc:spChg chg="mod">
          <ac:chgData name="Staggs, Anna" userId="1837cb21-e9a3-4866-8483-f5cd70281a27" providerId="ADAL" clId="{135EC334-502B-8846-8563-D167161994FC}" dt="2021-10-12T15:42:21.124" v="11" actId="1038"/>
          <ac:spMkLst>
            <pc:docMk/>
            <pc:sldMk cId="1622337396" sldId="2146847027"/>
            <ac:spMk id="7" creationId="{3BCAE198-3405-4A99-B7E3-C416C01AD3B7}"/>
          </ac:spMkLst>
        </pc:spChg>
      </pc:sldChg>
      <pc:sldChg chg="modSp mod">
        <pc:chgData name="Staggs, Anna" userId="1837cb21-e9a3-4866-8483-f5cd70281a27" providerId="ADAL" clId="{135EC334-502B-8846-8563-D167161994FC}" dt="2021-10-12T19:13:46.771" v="52" actId="207"/>
        <pc:sldMkLst>
          <pc:docMk/>
          <pc:sldMk cId="3380749953" sldId="2146847038"/>
        </pc:sldMkLst>
        <pc:spChg chg="mod">
          <ac:chgData name="Staggs, Anna" userId="1837cb21-e9a3-4866-8483-f5cd70281a27" providerId="ADAL" clId="{135EC334-502B-8846-8563-D167161994FC}" dt="2021-10-12T19:13:46.771" v="52" actId="207"/>
          <ac:spMkLst>
            <pc:docMk/>
            <pc:sldMk cId="3380749953" sldId="2146847038"/>
            <ac:spMk id="12" creationId="{BF4D5B2C-7FBF-F34C-B63F-8AEAB11F1DEB}"/>
          </ac:spMkLst>
        </pc:spChg>
      </pc:sldChg>
      <pc:sldChg chg="modSp">
        <pc:chgData name="Staggs, Anna" userId="1837cb21-e9a3-4866-8483-f5cd70281a27" providerId="ADAL" clId="{135EC334-502B-8846-8563-D167161994FC}" dt="2021-10-13T17:12:41.001" v="69"/>
        <pc:sldMkLst>
          <pc:docMk/>
          <pc:sldMk cId="2064701851" sldId="2146847039"/>
        </pc:sldMkLst>
        <pc:spChg chg="mod">
          <ac:chgData name="Staggs, Anna" userId="1837cb21-e9a3-4866-8483-f5cd70281a27" providerId="ADAL" clId="{135EC334-502B-8846-8563-D167161994FC}" dt="2021-10-13T17:12:41.001" v="69"/>
          <ac:spMkLst>
            <pc:docMk/>
            <pc:sldMk cId="2064701851" sldId="2146847039"/>
            <ac:spMk id="14" creationId="{522A0F4B-AB96-384A-9A88-70DA61A0583D}"/>
          </ac:spMkLst>
        </pc:spChg>
      </pc:sldChg>
      <pc:sldChg chg="modSp">
        <pc:chgData name="Staggs, Anna" userId="1837cb21-e9a3-4866-8483-f5cd70281a27" providerId="ADAL" clId="{135EC334-502B-8846-8563-D167161994FC}" dt="2021-10-13T17:11:59.488" v="68"/>
        <pc:sldMkLst>
          <pc:docMk/>
          <pc:sldMk cId="4017788443" sldId="2146847041"/>
        </pc:sldMkLst>
        <pc:spChg chg="mod">
          <ac:chgData name="Staggs, Anna" userId="1837cb21-e9a3-4866-8483-f5cd70281a27" providerId="ADAL" clId="{135EC334-502B-8846-8563-D167161994FC}" dt="2021-10-13T17:11:59.488" v="68"/>
          <ac:spMkLst>
            <pc:docMk/>
            <pc:sldMk cId="4017788443" sldId="2146847041"/>
            <ac:spMk id="16" creationId="{468BF7A7-E7E1-794A-BA46-89D31318CA6B}"/>
          </ac:spMkLst>
        </pc:spChg>
      </pc:sldChg>
      <pc:sldChg chg="modSp mod">
        <pc:chgData name="Staggs, Anna" userId="1837cb21-e9a3-4866-8483-f5cd70281a27" providerId="ADAL" clId="{135EC334-502B-8846-8563-D167161994FC}" dt="2021-10-13T17:32:03.680" v="75" actId="1036"/>
        <pc:sldMkLst>
          <pc:docMk/>
          <pc:sldMk cId="3328679093" sldId="2146847053"/>
        </pc:sldMkLst>
        <pc:spChg chg="mod">
          <ac:chgData name="Staggs, Anna" userId="1837cb21-e9a3-4866-8483-f5cd70281a27" providerId="ADAL" clId="{135EC334-502B-8846-8563-D167161994FC}" dt="2021-10-13T17:32:03.680" v="75" actId="1036"/>
          <ac:spMkLst>
            <pc:docMk/>
            <pc:sldMk cId="3328679093" sldId="2146847053"/>
            <ac:spMk id="4" creationId="{D180D5B0-9038-4FB8-AEF3-06B31BFB721C}"/>
          </ac:spMkLst>
        </pc:spChg>
      </pc:sldChg>
      <pc:sldChg chg="addSp modSp">
        <pc:chgData name="Staggs, Anna" userId="1837cb21-e9a3-4866-8483-f5cd70281a27" providerId="ADAL" clId="{135EC334-502B-8846-8563-D167161994FC}" dt="2021-10-13T17:28:49.979" v="71"/>
        <pc:sldMkLst>
          <pc:docMk/>
          <pc:sldMk cId="1801683544" sldId="2146847055"/>
        </pc:sldMkLst>
        <pc:spChg chg="mod">
          <ac:chgData name="Staggs, Anna" userId="1837cb21-e9a3-4866-8483-f5cd70281a27" providerId="ADAL" clId="{135EC334-502B-8846-8563-D167161994FC}" dt="2021-10-13T17:28:49.979" v="71"/>
          <ac:spMkLst>
            <pc:docMk/>
            <pc:sldMk cId="1801683544" sldId="2146847055"/>
            <ac:spMk id="25" creationId="{D6D6B5BA-1615-734D-862B-EF89ABD8C034}"/>
          </ac:spMkLst>
        </pc:spChg>
        <pc:spChg chg="mod">
          <ac:chgData name="Staggs, Anna" userId="1837cb21-e9a3-4866-8483-f5cd70281a27" providerId="ADAL" clId="{135EC334-502B-8846-8563-D167161994FC}" dt="2021-10-13T17:28:49.979" v="71"/>
          <ac:spMkLst>
            <pc:docMk/>
            <pc:sldMk cId="1801683544" sldId="2146847055"/>
            <ac:spMk id="26" creationId="{B73C80A3-F0AF-1F43-B9CA-0A715ED15954}"/>
          </ac:spMkLst>
        </pc:spChg>
        <pc:grpChg chg="add mod">
          <ac:chgData name="Staggs, Anna" userId="1837cb21-e9a3-4866-8483-f5cd70281a27" providerId="ADAL" clId="{135EC334-502B-8846-8563-D167161994FC}" dt="2021-10-13T17:28:49.979" v="71"/>
          <ac:grpSpMkLst>
            <pc:docMk/>
            <pc:sldMk cId="1801683544" sldId="2146847055"/>
            <ac:grpSpMk id="19" creationId="{D8D15744-9BFD-224F-84E4-F5E4E0C1A3D4}"/>
          </ac:grpSpMkLst>
        </pc:grpChg>
        <pc:picChg chg="add mod">
          <ac:chgData name="Staggs, Anna" userId="1837cb21-e9a3-4866-8483-f5cd70281a27" providerId="ADAL" clId="{135EC334-502B-8846-8563-D167161994FC}" dt="2021-10-13T17:28:49.979" v="71"/>
          <ac:picMkLst>
            <pc:docMk/>
            <pc:sldMk cId="1801683544" sldId="2146847055"/>
            <ac:picMk id="18" creationId="{E344AAAC-FC78-524D-A8B1-13B746064C9D}"/>
          </ac:picMkLst>
        </pc:picChg>
      </pc:sldChg>
      <pc:sldChg chg="modSp">
        <pc:chgData name="Staggs, Anna" userId="1837cb21-e9a3-4866-8483-f5cd70281a27" providerId="ADAL" clId="{135EC334-502B-8846-8563-D167161994FC}" dt="2021-10-13T17:15:56.356" v="70"/>
        <pc:sldMkLst>
          <pc:docMk/>
          <pc:sldMk cId="1306923889" sldId="2146847057"/>
        </pc:sldMkLst>
        <pc:spChg chg="mod">
          <ac:chgData name="Staggs, Anna" userId="1837cb21-e9a3-4866-8483-f5cd70281a27" providerId="ADAL" clId="{135EC334-502B-8846-8563-D167161994FC}" dt="2021-10-13T17:15:56.356" v="70"/>
          <ac:spMkLst>
            <pc:docMk/>
            <pc:sldMk cId="1306923889" sldId="2146847057"/>
            <ac:spMk id="47" creationId="{94CECCBD-0BD5-0646-AA6E-8DD6F0F370E7}"/>
          </ac:spMkLst>
        </pc:spChg>
      </pc:sldChg>
      <pc:sldChg chg="modSp mod">
        <pc:chgData name="Staggs, Anna" userId="1837cb21-e9a3-4866-8483-f5cd70281a27" providerId="ADAL" clId="{135EC334-502B-8846-8563-D167161994FC}" dt="2021-10-12T19:18:35.214" v="54" actId="20577"/>
        <pc:sldMkLst>
          <pc:docMk/>
          <pc:sldMk cId="299251877" sldId="2146847071"/>
        </pc:sldMkLst>
        <pc:spChg chg="mod">
          <ac:chgData name="Staggs, Anna" userId="1837cb21-e9a3-4866-8483-f5cd70281a27" providerId="ADAL" clId="{135EC334-502B-8846-8563-D167161994FC}" dt="2021-10-12T19:18:35.214" v="54" actId="20577"/>
          <ac:spMkLst>
            <pc:docMk/>
            <pc:sldMk cId="299251877" sldId="2146847071"/>
            <ac:spMk id="49" creationId="{00000000-0000-0000-0000-000000000000}"/>
          </ac:spMkLst>
        </pc:spChg>
      </pc:sldChg>
      <pc:sldChg chg="addSp modSp mod">
        <pc:chgData name="Staggs, Anna" userId="1837cb21-e9a3-4866-8483-f5cd70281a27" providerId="ADAL" clId="{135EC334-502B-8846-8563-D167161994FC}" dt="2021-10-12T20:33:16.825" v="67" actId="1076"/>
        <pc:sldMkLst>
          <pc:docMk/>
          <pc:sldMk cId="1390356261" sldId="2146847072"/>
        </pc:sldMkLst>
        <pc:spChg chg="mod">
          <ac:chgData name="Staggs, Anna" userId="1837cb21-e9a3-4866-8483-f5cd70281a27" providerId="ADAL" clId="{135EC334-502B-8846-8563-D167161994FC}" dt="2021-10-12T20:33:02.970" v="65" actId="179"/>
          <ac:spMkLst>
            <pc:docMk/>
            <pc:sldMk cId="1390356261" sldId="2146847072"/>
            <ac:spMk id="8" creationId="{EBC285C0-525E-4E12-93FA-BBD7314F93BB}"/>
          </ac:spMkLst>
        </pc:spChg>
        <pc:picChg chg="add mod">
          <ac:chgData name="Staggs, Anna" userId="1837cb21-e9a3-4866-8483-f5cd70281a27" providerId="ADAL" clId="{135EC334-502B-8846-8563-D167161994FC}" dt="2021-10-12T20:33:16.825" v="67" actId="1076"/>
          <ac:picMkLst>
            <pc:docMk/>
            <pc:sldMk cId="1390356261" sldId="2146847072"/>
            <ac:picMk id="17" creationId="{B42653EF-0F21-0944-A21C-C24A5F495B6E}"/>
          </ac:picMkLst>
        </pc:picChg>
      </pc:sldChg>
    </pc:docChg>
  </pc:docChgLst>
  <pc:docChgLst>
    <pc:chgData name="Lee, Robert" userId="a60d71cc-9268-4691-aeb6-aef0fa92ceb1" providerId="ADAL" clId="{C4091D83-FBB9-42DE-AA07-8568C6F4A0A2}"/>
    <pc:docChg chg="modSld">
      <pc:chgData name="Lee, Robert" userId="a60d71cc-9268-4691-aeb6-aef0fa92ceb1" providerId="ADAL" clId="{C4091D83-FBB9-42DE-AA07-8568C6F4A0A2}" dt="2021-10-14T20:35:26.439" v="1" actId="207"/>
      <pc:docMkLst>
        <pc:docMk/>
      </pc:docMkLst>
      <pc:sldChg chg="modSp mod">
        <pc:chgData name="Lee, Robert" userId="a60d71cc-9268-4691-aeb6-aef0fa92ceb1" providerId="ADAL" clId="{C4091D83-FBB9-42DE-AA07-8568C6F4A0A2}" dt="2021-10-14T20:35:26.439" v="1" actId="207"/>
        <pc:sldMkLst>
          <pc:docMk/>
          <pc:sldMk cId="1801683544" sldId="2146847055"/>
        </pc:sldMkLst>
        <pc:spChg chg="mod">
          <ac:chgData name="Lee, Robert" userId="a60d71cc-9268-4691-aeb6-aef0fa92ceb1" providerId="ADAL" clId="{C4091D83-FBB9-42DE-AA07-8568C6F4A0A2}" dt="2021-10-14T20:35:26.439" v="1" actId="207"/>
          <ac:spMkLst>
            <pc:docMk/>
            <pc:sldMk cId="1801683544" sldId="2146847055"/>
            <ac:spMk id="24" creationId="{F7DCD91F-291B-49B9-A48F-0843D507121A}"/>
          </ac:spMkLst>
        </pc:spChg>
      </pc:sldChg>
      <pc:sldChg chg="modSp mod">
        <pc:chgData name="Lee, Robert" userId="a60d71cc-9268-4691-aeb6-aef0fa92ceb1" providerId="ADAL" clId="{C4091D83-FBB9-42DE-AA07-8568C6F4A0A2}" dt="2021-10-14T20:35:01.646" v="0" actId="20577"/>
        <pc:sldMkLst>
          <pc:docMk/>
          <pc:sldMk cId="1390356261" sldId="2146847072"/>
        </pc:sldMkLst>
        <pc:spChg chg="mod">
          <ac:chgData name="Lee, Robert" userId="a60d71cc-9268-4691-aeb6-aef0fa92ceb1" providerId="ADAL" clId="{C4091D83-FBB9-42DE-AA07-8568C6F4A0A2}" dt="2021-10-14T20:35:01.646" v="0" actId="20577"/>
          <ac:spMkLst>
            <pc:docMk/>
            <pc:sldMk cId="1390356261" sldId="2146847072"/>
            <ac:spMk id="8" creationId="{EBC285C0-525E-4E12-93FA-BBD7314F93B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EDFAE3-D7F9-F345-A5F6-073F49B04F7D}" type="datetimeFigureOut">
              <a:rPr lang="en-US" smtClean="0"/>
              <a:t>10/14/2021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4D5310-F7AE-524C-B41C-D37C701895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3806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D5310-F7AE-524C-B41C-D37C70189529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5468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D5310-F7AE-524C-B41C-D37C70189529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658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D5310-F7AE-524C-B41C-D37C70189529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63226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D1ADB6-BFAD-EA45-8ED1-BB3F6005A16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971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798B8D7C-5E9A-604B-B0B4-4659841D3463}"/>
              </a:ext>
            </a:extLst>
          </p:cNvPr>
          <p:cNvSpPr/>
          <p:nvPr userDrawn="1"/>
        </p:nvSpPr>
        <p:spPr>
          <a:xfrm>
            <a:off x="-1688576" y="5239943"/>
            <a:ext cx="8190978" cy="3680562"/>
          </a:xfrm>
          <a:prstGeom prst="ellipse">
            <a:avLst/>
          </a:prstGeom>
          <a:solidFill>
            <a:schemeClr val="bg2">
              <a:lumMod val="10000"/>
              <a:alpha val="63000"/>
            </a:schemeClr>
          </a:solidFill>
          <a:ln>
            <a:noFill/>
          </a:ln>
          <a:effectLst>
            <a:softEdge rad="11001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 Same Side Corner Rectangle 11">
            <a:extLst>
              <a:ext uri="{FF2B5EF4-FFF2-40B4-BE49-F238E27FC236}">
                <a16:creationId xmlns:a16="http://schemas.microsoft.com/office/drawing/2014/main" id="{EB7F51A4-CA10-F14F-8D45-CDB30E11478E}"/>
              </a:ext>
            </a:extLst>
          </p:cNvPr>
          <p:cNvSpPr/>
          <p:nvPr userDrawn="1"/>
        </p:nvSpPr>
        <p:spPr>
          <a:xfrm rot="5400000">
            <a:off x="1077383" y="975783"/>
            <a:ext cx="3534833" cy="5689600"/>
          </a:xfrm>
          <a:prstGeom prst="round2SameRect">
            <a:avLst>
              <a:gd name="adj1" fmla="val 7549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8F867C-F999-084D-A224-9ACB9411B8B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537" y="4331666"/>
            <a:ext cx="5216463" cy="438873"/>
          </a:xfrm>
        </p:spPr>
        <p:txBody>
          <a:bodyPr/>
          <a:lstStyle>
            <a:lvl1pPr marL="0" indent="0" algn="l">
              <a:buNone/>
              <a:defRPr sz="2000" b="0" i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Presenter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EC7BFE0-1AE3-484A-8128-9BDE0801F0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4537" y="2381609"/>
            <a:ext cx="5216463" cy="1833078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FA0FBC6-9F5E-C247-909F-0489C7943C39}"/>
              </a:ext>
            </a:extLst>
          </p:cNvPr>
          <p:cNvSpPr/>
          <p:nvPr userDrawn="1"/>
        </p:nvSpPr>
        <p:spPr>
          <a:xfrm>
            <a:off x="3170268" y="5452131"/>
            <a:ext cx="271738" cy="2717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5948AB2-5E5B-8140-AA38-EE93C438FB0D}"/>
              </a:ext>
            </a:extLst>
          </p:cNvPr>
          <p:cNvSpPr/>
          <p:nvPr userDrawn="1"/>
        </p:nvSpPr>
        <p:spPr>
          <a:xfrm>
            <a:off x="419462" y="1945670"/>
            <a:ext cx="271717" cy="271717"/>
          </a:xfrm>
          <a:prstGeom prst="ellipse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A360A57E-2B86-B046-A51C-49F3CA02E1F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227574" y="4887518"/>
            <a:ext cx="1249363" cy="352425"/>
          </a:xfrm>
        </p:spPr>
        <p:txBody>
          <a:bodyPr anchor="ctr"/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CC77E85-2FA7-8C4D-BE73-A826E03EDBE9}"/>
              </a:ext>
            </a:extLst>
          </p:cNvPr>
          <p:cNvSpPr txBox="1"/>
          <p:nvPr userDrawn="1"/>
        </p:nvSpPr>
        <p:spPr>
          <a:xfrm>
            <a:off x="244537" y="6454824"/>
            <a:ext cx="51312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This presentation contains confidential and proprietary information of Stericycle, Inc. and cannot be reproduced, 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printed or distributed without written consent from Stericycle. © 2021 Stericycle, Inc. All rights reserved. </a:t>
            </a:r>
          </a:p>
        </p:txBody>
      </p:sp>
    </p:spTree>
    <p:extLst>
      <p:ext uri="{BB962C8B-B14F-4D97-AF65-F5344CB8AC3E}">
        <p14:creationId xmlns:p14="http://schemas.microsoft.com/office/powerpoint/2010/main" val="1115124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2101535" y="454037"/>
            <a:ext cx="7577640" cy="7577640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>
            <a:off x="9166458" y="5752616"/>
            <a:ext cx="312517" cy="312517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7955533" y="1024498"/>
            <a:ext cx="181540" cy="181540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6200000">
            <a:off x="1428971" y="2111253"/>
            <a:ext cx="3671605" cy="3430787"/>
          </a:xfrm>
          <a:prstGeom prst="round2SameRect">
            <a:avLst>
              <a:gd name="adj1" fmla="val 4437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28471" y="2224730"/>
            <a:ext cx="2975023" cy="3192221"/>
          </a:xfrm>
        </p:spPr>
        <p:txBody>
          <a:bodyPr anchor="ctr" anchorCtr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DF033E7-C928-2748-B561-E2B8A743D0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9158" y="1990844"/>
            <a:ext cx="3596417" cy="3671605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49F98D-A67F-BC4D-ACC0-03BE768F546C}"/>
              </a:ext>
            </a:extLst>
          </p:cNvPr>
          <p:cNvSpPr/>
          <p:nvPr userDrawn="1"/>
        </p:nvSpPr>
        <p:spPr>
          <a:xfrm>
            <a:off x="-17023" y="6726051"/>
            <a:ext cx="12241620" cy="1319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5C2B0D-4E64-E446-8CAA-BBBE483735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6944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2101535" y="454037"/>
            <a:ext cx="7577640" cy="7577640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>
            <a:off x="9166458" y="5752616"/>
            <a:ext cx="312517" cy="312517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7955533" y="1024498"/>
            <a:ext cx="181540" cy="181540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6200000">
            <a:off x="1428971" y="2111253"/>
            <a:ext cx="3671605" cy="3430787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A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28471" y="2224730"/>
            <a:ext cx="2975023" cy="3192221"/>
          </a:xfrm>
        </p:spPr>
        <p:txBody>
          <a:bodyPr anchor="ctr" anchorCtr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DF033E7-C928-2748-B561-E2B8A743D0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9158" y="1990844"/>
            <a:ext cx="3596417" cy="3671605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49F98D-A67F-BC4D-ACC0-03BE768F546C}"/>
              </a:ext>
            </a:extLst>
          </p:cNvPr>
          <p:cNvSpPr/>
          <p:nvPr userDrawn="1"/>
        </p:nvSpPr>
        <p:spPr>
          <a:xfrm>
            <a:off x="-17023" y="6726051"/>
            <a:ext cx="12241620" cy="1319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5CF7C0-CF24-2546-935A-111C10B4DDA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1732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2101535" y="454037"/>
            <a:ext cx="7577640" cy="7577640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>
            <a:off x="9166458" y="5752616"/>
            <a:ext cx="312517" cy="312517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7955533" y="1024498"/>
            <a:ext cx="181540" cy="181540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6200000">
            <a:off x="1428971" y="2111253"/>
            <a:ext cx="3671605" cy="3430787"/>
          </a:xfrm>
          <a:prstGeom prst="round2SameRect">
            <a:avLst>
              <a:gd name="adj1" fmla="val 4437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28471" y="2224730"/>
            <a:ext cx="2975023" cy="3192221"/>
          </a:xfrm>
        </p:spPr>
        <p:txBody>
          <a:bodyPr anchor="ctr" anchorCtr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DF033E7-C928-2748-B561-E2B8A743D0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9158" y="1990844"/>
            <a:ext cx="3596417" cy="3671605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49F98D-A67F-BC4D-ACC0-03BE768F546C}"/>
              </a:ext>
            </a:extLst>
          </p:cNvPr>
          <p:cNvSpPr/>
          <p:nvPr userDrawn="1"/>
        </p:nvSpPr>
        <p:spPr>
          <a:xfrm>
            <a:off x="-17023" y="6726051"/>
            <a:ext cx="12241620" cy="1319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4764CA-EBB0-3545-A939-25C6D25858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7609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290273" y="1433823"/>
            <a:ext cx="4923859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219696"/>
            <a:ext cx="2785704" cy="2018740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310419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E447CB0-2DFC-3A4F-AB21-594477D0AF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070436" y="757639"/>
            <a:ext cx="6616923" cy="4923860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787274D-421F-9A45-BD52-1BAED1308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871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290273" y="1433823"/>
            <a:ext cx="4923859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rgbClr val="007F9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219696"/>
            <a:ext cx="2785704" cy="2018740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310419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E447CB0-2DFC-3A4F-AB21-594477D0AF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070436" y="757639"/>
            <a:ext cx="6616923" cy="4923860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E3893C-8508-5046-AA23-9B72CE71A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998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290273" y="1433823"/>
            <a:ext cx="4923859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rgbClr val="00AB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219696"/>
            <a:ext cx="2785704" cy="2018740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310419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E447CB0-2DFC-3A4F-AB21-594477D0AF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070436" y="757639"/>
            <a:ext cx="6616923" cy="4923860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1CBD6E-9EB6-1643-9B83-1CD3813C8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46884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290273" y="1433823"/>
            <a:ext cx="4923859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219696"/>
            <a:ext cx="2785704" cy="2018740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310419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E447CB0-2DFC-3A4F-AB21-594477D0AF5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070436" y="757639"/>
            <a:ext cx="6616923" cy="4923860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0F8CB9-19AC-8B44-B2A7-65D5855AA3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151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43EA42F0-4596-D649-9384-C46057A97D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7512" y="1650124"/>
            <a:ext cx="7247566" cy="1849329"/>
          </a:xfrm>
        </p:spPr>
        <p:txBody>
          <a:bodyPr lIns="0" tIns="0" rIns="0" bIns="0" anchor="b">
            <a:no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5F4E24D1-2265-A247-B8AB-B4DBBBCD34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7512" y="3591528"/>
            <a:ext cx="7247566" cy="110659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5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719848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2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2ED43548-C62E-EF49-97A8-ADE203D92E63}"/>
              </a:ext>
            </a:extLst>
          </p:cNvPr>
          <p:cNvSpPr/>
          <p:nvPr userDrawn="1"/>
        </p:nvSpPr>
        <p:spPr>
          <a:xfrm>
            <a:off x="-2401044" y="1615767"/>
            <a:ext cx="10718157" cy="5525675"/>
          </a:xfrm>
          <a:prstGeom prst="ellipse">
            <a:avLst/>
          </a:prstGeom>
          <a:solidFill>
            <a:schemeClr val="tx1">
              <a:lumMod val="75000"/>
              <a:alpha val="71000"/>
            </a:schemeClr>
          </a:solidFill>
          <a:ln>
            <a:noFill/>
          </a:ln>
          <a:effectLst>
            <a:softEdge rad="11001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3EA42F0-4596-D649-9384-C46057A97D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7512" y="2437201"/>
            <a:ext cx="6274230" cy="1849329"/>
          </a:xfrm>
        </p:spPr>
        <p:txBody>
          <a:bodyPr lIns="0" tIns="0" rIns="0" bIns="0" anchor="b">
            <a:no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5F4E24D1-2265-A247-B8AB-B4DBBBCD34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7512" y="4378605"/>
            <a:ext cx="6274230" cy="110659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5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145629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38878CE3-3406-6E4C-9DCF-60CF2998F9E8}"/>
              </a:ext>
            </a:extLst>
          </p:cNvPr>
          <p:cNvSpPr/>
          <p:nvPr userDrawn="1"/>
        </p:nvSpPr>
        <p:spPr>
          <a:xfrm>
            <a:off x="-1933683" y="2194560"/>
            <a:ext cx="9746724" cy="3749040"/>
          </a:xfrm>
          <a:prstGeom prst="ellipse">
            <a:avLst/>
          </a:prstGeom>
          <a:solidFill>
            <a:schemeClr val="accent5">
              <a:alpha val="22027"/>
            </a:schemeClr>
          </a:solidFill>
          <a:ln>
            <a:noFill/>
          </a:ln>
          <a:effectLst>
            <a:softEdge rad="11001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3EA42F0-4596-D649-9384-C46057A97D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7512" y="2330144"/>
            <a:ext cx="6100610" cy="1849329"/>
          </a:xfrm>
        </p:spPr>
        <p:txBody>
          <a:bodyPr lIns="0" tIns="0" rIns="0" bIns="0" anchor="b">
            <a:no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5F4E24D1-2265-A247-B8AB-B4DBBBCD34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7512" y="4271548"/>
            <a:ext cx="6100610" cy="110659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5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45145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val 15">
            <a:extLst>
              <a:ext uri="{FF2B5EF4-FFF2-40B4-BE49-F238E27FC236}">
                <a16:creationId xmlns:a16="http://schemas.microsoft.com/office/drawing/2014/main" id="{BFC72231-A376-7141-9D61-69A67F2BB610}"/>
              </a:ext>
            </a:extLst>
          </p:cNvPr>
          <p:cNvSpPr/>
          <p:nvPr userDrawn="1"/>
        </p:nvSpPr>
        <p:spPr>
          <a:xfrm>
            <a:off x="-1586880" y="5017719"/>
            <a:ext cx="8190978" cy="3680562"/>
          </a:xfrm>
          <a:prstGeom prst="ellipse">
            <a:avLst/>
          </a:prstGeom>
          <a:solidFill>
            <a:schemeClr val="bg2">
              <a:lumMod val="10000"/>
              <a:alpha val="63000"/>
            </a:schemeClr>
          </a:solidFill>
          <a:ln>
            <a:noFill/>
          </a:ln>
          <a:effectLst>
            <a:softEdge rad="11001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 Same Side Corner Rectangle 11">
            <a:extLst>
              <a:ext uri="{FF2B5EF4-FFF2-40B4-BE49-F238E27FC236}">
                <a16:creationId xmlns:a16="http://schemas.microsoft.com/office/drawing/2014/main" id="{EB7F51A4-CA10-F14F-8D45-CDB30E11478E}"/>
              </a:ext>
            </a:extLst>
          </p:cNvPr>
          <p:cNvSpPr/>
          <p:nvPr userDrawn="1"/>
        </p:nvSpPr>
        <p:spPr>
          <a:xfrm rot="5400000">
            <a:off x="975082" y="917726"/>
            <a:ext cx="3371644" cy="5321808"/>
          </a:xfrm>
          <a:prstGeom prst="round2SameRect">
            <a:avLst>
              <a:gd name="adj1" fmla="val 4937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8F867C-F999-084D-A224-9ACB9411B8B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537" y="4316152"/>
            <a:ext cx="4748087" cy="438873"/>
          </a:xfrm>
        </p:spPr>
        <p:txBody>
          <a:bodyPr/>
          <a:lstStyle>
            <a:lvl1pPr marL="0" indent="0" algn="l">
              <a:buNone/>
              <a:defRPr sz="2000" b="0" i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EC7BFE0-1AE3-484A-8128-9BDE0801F0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4537" y="2134633"/>
            <a:ext cx="4748087" cy="2044543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FA0FBC6-9F5E-C247-909F-0489C7943C39}"/>
              </a:ext>
            </a:extLst>
          </p:cNvPr>
          <p:cNvSpPr/>
          <p:nvPr userDrawn="1"/>
        </p:nvSpPr>
        <p:spPr>
          <a:xfrm>
            <a:off x="2618580" y="5126339"/>
            <a:ext cx="271738" cy="2717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95948AB2-5E5B-8140-AA38-EE93C438FB0D}"/>
              </a:ext>
            </a:extLst>
          </p:cNvPr>
          <p:cNvSpPr/>
          <p:nvPr userDrawn="1"/>
        </p:nvSpPr>
        <p:spPr>
          <a:xfrm>
            <a:off x="927737" y="1734428"/>
            <a:ext cx="271717" cy="271717"/>
          </a:xfrm>
          <a:prstGeom prst="ellipse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A360A57E-2B86-B046-A51C-49F3CA02E1F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978846" y="4833526"/>
            <a:ext cx="1013778" cy="352425"/>
          </a:xfrm>
        </p:spPr>
        <p:txBody>
          <a:bodyPr anchor="ctr"/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FAB98EA-164C-A34C-B5F6-AABAE9B08271}"/>
              </a:ext>
            </a:extLst>
          </p:cNvPr>
          <p:cNvSpPr txBox="1"/>
          <p:nvPr userDrawn="1"/>
        </p:nvSpPr>
        <p:spPr>
          <a:xfrm>
            <a:off x="244537" y="6454824"/>
            <a:ext cx="51312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This presentation contains confidential and proprietary information of Stericycle, Inc. and cannot be reproduced, 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printed or distributed without written consent from Stericycle. © 2021 Stericycle, Inc. All rights reserved. </a:t>
            </a:r>
          </a:p>
        </p:txBody>
      </p:sp>
    </p:spTree>
    <p:extLst>
      <p:ext uri="{BB962C8B-B14F-4D97-AF65-F5344CB8AC3E}">
        <p14:creationId xmlns:p14="http://schemas.microsoft.com/office/powerpoint/2010/main" val="1414741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4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25CA62E0-3331-E249-9D3D-8DDC3F6BA753}"/>
              </a:ext>
            </a:extLst>
          </p:cNvPr>
          <p:cNvSpPr/>
          <p:nvPr userDrawn="1"/>
        </p:nvSpPr>
        <p:spPr>
          <a:xfrm>
            <a:off x="-2306041" y="1627643"/>
            <a:ext cx="10718157" cy="5525675"/>
          </a:xfrm>
          <a:prstGeom prst="ellipse">
            <a:avLst/>
          </a:prstGeom>
          <a:solidFill>
            <a:schemeClr val="tx1">
              <a:lumMod val="75000"/>
              <a:alpha val="65000"/>
            </a:schemeClr>
          </a:solidFill>
          <a:ln>
            <a:noFill/>
          </a:ln>
          <a:effectLst>
            <a:softEdge rad="11001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3EA42F0-4596-D649-9384-C46057A97D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7512" y="2330144"/>
            <a:ext cx="6100610" cy="1849329"/>
          </a:xfrm>
        </p:spPr>
        <p:txBody>
          <a:bodyPr lIns="0" tIns="0" rIns="0" bIns="0" anchor="b">
            <a:no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5F4E24D1-2265-A247-B8AB-B4DBBBCD34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7512" y="4271548"/>
            <a:ext cx="6100610" cy="1106596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2500" b="0" i="0">
                <a:solidFill>
                  <a:schemeClr val="bg1"/>
                </a:solidFill>
                <a:latin typeface="Lato" panose="020F0502020204030203" pitchFamily="34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044524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ve Step Pro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ED43ABEC-B15B-2D45-BD0E-B0A0B6FB40DA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795004" y="1559363"/>
            <a:ext cx="1386417" cy="1388533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530ED40-88B8-EF47-BB02-4AECE5250A0B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550101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9D604866-82D3-7146-A826-CE799801391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32701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075BD77A-BC19-5349-82B8-5DD0CC8D558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37159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C018812A-F721-1143-886A-1A9B35461D3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141618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FEC93C0-7B99-694F-A772-0EC384A78B8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446077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5EC6DFA9-442D-624C-941A-72B1690CE3B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750533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0E95D30-F0A6-034D-8E78-02F2E6E361AC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7245642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836C7F0-BCEE-7347-A28F-4D40B43943ED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4941184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DD46016-55C6-384F-BA51-D84546A1036A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2636725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E6C7EED6-0025-B443-BADC-A28F69970CA3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3093530" y="1559363"/>
            <a:ext cx="1386417" cy="1388533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51E663B6-8327-9746-BA8B-C7E9C5BC0BF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5396488" y="1559363"/>
            <a:ext cx="1386417" cy="1388533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3AE03EFF-462B-5746-9EC1-B44199701326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9989804" y="1559363"/>
            <a:ext cx="1386417" cy="1388533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5" name="Picture Placeholder 4">
            <a:extLst>
              <a:ext uri="{FF2B5EF4-FFF2-40B4-BE49-F238E27FC236}">
                <a16:creationId xmlns:a16="http://schemas.microsoft.com/office/drawing/2014/main" id="{1C51EF17-86BF-BC47-A23A-5F81F70B8443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7695014" y="1559363"/>
            <a:ext cx="1386417" cy="1388533"/>
          </a:xfrm>
          <a:prstGeom prst="ellipse">
            <a:avLst/>
          </a:prstGeom>
          <a:noFill/>
          <a:ln w="12700">
            <a:solidFill>
              <a:schemeClr val="accent1"/>
            </a:solidFill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6" name="Picture Placeholder 57">
            <a:extLst>
              <a:ext uri="{FF2B5EF4-FFF2-40B4-BE49-F238E27FC236}">
                <a16:creationId xmlns:a16="http://schemas.microsoft.com/office/drawing/2014/main" id="{CBAFB102-F315-C647-8A12-853513741B4E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9458661" y="209315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37" name="Picture Placeholder 57">
            <a:extLst>
              <a:ext uri="{FF2B5EF4-FFF2-40B4-BE49-F238E27FC236}">
                <a16:creationId xmlns:a16="http://schemas.microsoft.com/office/drawing/2014/main" id="{2A4CCAB4-8FA9-7C44-9500-588FF814058C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7163871" y="209315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38" name="Picture Placeholder 57">
            <a:extLst>
              <a:ext uri="{FF2B5EF4-FFF2-40B4-BE49-F238E27FC236}">
                <a16:creationId xmlns:a16="http://schemas.microsoft.com/office/drawing/2014/main" id="{4ED5483E-2F59-0243-9BC7-6863B8DF61CE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4865345" y="209315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39" name="Picture Placeholder 57">
            <a:extLst>
              <a:ext uri="{FF2B5EF4-FFF2-40B4-BE49-F238E27FC236}">
                <a16:creationId xmlns:a16="http://schemas.microsoft.com/office/drawing/2014/main" id="{B445F6A6-7393-3646-937D-CA21DFFE40DE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2546785" y="209315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11078C-F5BF-5243-BC55-03BCD414EA15}"/>
              </a:ext>
            </a:extLst>
          </p:cNvPr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3498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tep Process 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0" name="Picture Placeholder 4">
            <a:extLst>
              <a:ext uri="{FF2B5EF4-FFF2-40B4-BE49-F238E27FC236}">
                <a16:creationId xmlns:a16="http://schemas.microsoft.com/office/drawing/2014/main" id="{7D638817-34C6-EA4F-BA16-BCBC3137719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23882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3E457305-F678-804A-B408-507BAACBB3A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65294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D967CDBE-2BD1-9444-A296-77E4FF54A2A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969752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49F60A19-3D96-264C-97D4-0425A8E5BAE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74211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DFFF20DC-05AE-B640-A9BC-64817B3BB6E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578670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4578285-1130-D34A-B21D-66327405276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8378235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0D784B3-E0CA-FD40-948D-16F1B9F4B9C9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073777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E5C38EC-1459-3D4C-BF03-6C760D5E2578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769318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Picture Placeholder 4">
            <a:extLst>
              <a:ext uri="{FF2B5EF4-FFF2-40B4-BE49-F238E27FC236}">
                <a16:creationId xmlns:a16="http://schemas.microsoft.com/office/drawing/2014/main" id="{34E3E027-BAAA-894E-A398-4AB1ED2D616F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4228340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9" name="Picture Placeholder 4">
            <a:extLst>
              <a:ext uri="{FF2B5EF4-FFF2-40B4-BE49-F238E27FC236}">
                <a16:creationId xmlns:a16="http://schemas.microsoft.com/office/drawing/2014/main" id="{EF2E97E4-AA65-BB40-B022-D4EDF8DC0591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532798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accent3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0" name="Picture Placeholder 4">
            <a:extLst>
              <a:ext uri="{FF2B5EF4-FFF2-40B4-BE49-F238E27FC236}">
                <a16:creationId xmlns:a16="http://schemas.microsoft.com/office/drawing/2014/main" id="{4B6DE78B-F7D9-5343-9B77-E1E7BFB31DAA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837256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1" name="Picture Placeholder 57">
            <a:extLst>
              <a:ext uri="{FF2B5EF4-FFF2-40B4-BE49-F238E27FC236}">
                <a16:creationId xmlns:a16="http://schemas.microsoft.com/office/drawing/2014/main" id="{373B70E8-2A98-5842-A6B8-EAE47D1960F8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672480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2" name="Picture Placeholder 57">
            <a:extLst>
              <a:ext uri="{FF2B5EF4-FFF2-40B4-BE49-F238E27FC236}">
                <a16:creationId xmlns:a16="http://schemas.microsoft.com/office/drawing/2014/main" id="{2F12B5EA-4216-1F44-BEBB-34C3B4552ED3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5982337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3" name="Picture Placeholder 57">
            <a:extLst>
              <a:ext uri="{FF2B5EF4-FFF2-40B4-BE49-F238E27FC236}">
                <a16:creationId xmlns:a16="http://schemas.microsoft.com/office/drawing/2014/main" id="{D79C77E9-7286-E248-9F29-62ED3786C465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8286795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BDBB1-C8BE-9040-BB7F-29D14B42670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7298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tep Process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0" name="Picture Placeholder 4">
            <a:extLst>
              <a:ext uri="{FF2B5EF4-FFF2-40B4-BE49-F238E27FC236}">
                <a16:creationId xmlns:a16="http://schemas.microsoft.com/office/drawing/2014/main" id="{7D638817-34C6-EA4F-BA16-BCBC3137719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29333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3E457305-F678-804A-B408-507BAACBB3A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01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4578285-1130-D34A-B21D-66327405276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098199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0D784B3-E0CA-FD40-948D-16F1B9F4B9C9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187936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E5C38EC-1459-3D4C-BF03-6C760D5E2578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277673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Picture Placeholder 57">
            <a:extLst>
              <a:ext uri="{FF2B5EF4-FFF2-40B4-BE49-F238E27FC236}">
                <a16:creationId xmlns:a16="http://schemas.microsoft.com/office/drawing/2014/main" id="{373B70E8-2A98-5842-A6B8-EAE47D1960F8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186233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2" name="Picture Placeholder 57">
            <a:extLst>
              <a:ext uri="{FF2B5EF4-FFF2-40B4-BE49-F238E27FC236}">
                <a16:creationId xmlns:a16="http://schemas.microsoft.com/office/drawing/2014/main" id="{2F12B5EA-4216-1F44-BEBB-34C3B4552ED3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6096496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3" name="Picture Placeholder 57">
            <a:extLst>
              <a:ext uri="{FF2B5EF4-FFF2-40B4-BE49-F238E27FC236}">
                <a16:creationId xmlns:a16="http://schemas.microsoft.com/office/drawing/2014/main" id="{D79C77E9-7286-E248-9F29-62ED3786C465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9006759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BDBB1-C8BE-9040-BB7F-29D14B42670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4B7558F8-7186-804C-85E1-D9F9125ED0D7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860124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1C2CEB0-C141-0B48-B0D2-6612A1CBF30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40392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F5751C63-4D99-CE45-AB85-7B3D99869511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6949859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204CB267-5FFD-4A46-A253-77CAD0C7F23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430127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A5BAFB28-4017-D747-8786-64CA3A9BCF42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4039596" y="155936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F510207-26F2-A043-81C0-D49ACA53562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519864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806254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irc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4" name="Picture Placeholder 4">
            <a:extLst>
              <a:ext uri="{FF2B5EF4-FFF2-40B4-BE49-F238E27FC236}">
                <a16:creationId xmlns:a16="http://schemas.microsoft.com/office/drawing/2014/main" id="{398289C4-5DAD-084D-9E08-AD638B3227A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564488" y="125102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insert white icon</a:t>
            </a:r>
          </a:p>
        </p:txBody>
      </p:sp>
      <p:sp>
        <p:nvSpPr>
          <p:cNvPr id="55" name="Picture Placeholder 4">
            <a:extLst>
              <a:ext uri="{FF2B5EF4-FFF2-40B4-BE49-F238E27FC236}">
                <a16:creationId xmlns:a16="http://schemas.microsoft.com/office/drawing/2014/main" id="{5ED2E6F5-C31C-7E4E-9292-21F4A9C9EC74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5402710" y="125102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insert white icon</a:t>
            </a:r>
          </a:p>
        </p:txBody>
      </p:sp>
      <p:sp>
        <p:nvSpPr>
          <p:cNvPr id="56" name="Picture Placeholder 4">
            <a:extLst>
              <a:ext uri="{FF2B5EF4-FFF2-40B4-BE49-F238E27FC236}">
                <a16:creationId xmlns:a16="http://schemas.microsoft.com/office/drawing/2014/main" id="{7F1BAE3A-9B85-C64F-9ADD-5783348BA181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9240932" y="1251023"/>
            <a:ext cx="1386417" cy="1388533"/>
          </a:xfrm>
          <a:prstGeom prst="ellipse">
            <a:avLst/>
          </a:prstGeom>
          <a:noFill/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insert white icon</a:t>
            </a:r>
          </a:p>
        </p:txBody>
      </p:sp>
      <p:sp>
        <p:nvSpPr>
          <p:cNvPr id="57" name="Text Placeholder 5">
            <a:extLst>
              <a:ext uri="{FF2B5EF4-FFF2-40B4-BE49-F238E27FC236}">
                <a16:creationId xmlns:a16="http://schemas.microsoft.com/office/drawing/2014/main" id="{7488B9F5-B2F8-DB41-B174-F3B7AB2647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9599" y="2813332"/>
            <a:ext cx="3296196" cy="530771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5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8" name="Text Placeholder 5">
            <a:extLst>
              <a:ext uri="{FF2B5EF4-FFF2-40B4-BE49-F238E27FC236}">
                <a16:creationId xmlns:a16="http://schemas.microsoft.com/office/drawing/2014/main" id="{9F946B3E-8516-7640-A7DB-AF9A49C0967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09600" y="3778538"/>
            <a:ext cx="3296197" cy="1894829"/>
          </a:xfrm>
        </p:spPr>
        <p:txBody>
          <a:bodyPr>
            <a:noAutofit/>
          </a:bodyPr>
          <a:lstStyle>
            <a:lvl1pPr marL="228589" marR="0" indent="-228589" algn="l" defTabSz="914354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b="0">
                <a:solidFill>
                  <a:srgbClr val="58595B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0" name="Text Placeholder 5">
            <a:extLst>
              <a:ext uri="{FF2B5EF4-FFF2-40B4-BE49-F238E27FC236}">
                <a16:creationId xmlns:a16="http://schemas.microsoft.com/office/drawing/2014/main" id="{E9891CB5-3413-CC41-B7DF-87A8C0BEE7E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447820" y="3778538"/>
            <a:ext cx="3296197" cy="1894829"/>
          </a:xfrm>
        </p:spPr>
        <p:txBody>
          <a:bodyPr>
            <a:noAutofit/>
          </a:bodyPr>
          <a:lstStyle>
            <a:lvl1pPr marL="228589" marR="0" indent="-228589" algn="l" defTabSz="914354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b="0">
                <a:solidFill>
                  <a:srgbClr val="58595B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693AE8D-30D4-F24A-B9D7-D0B01022488C}"/>
              </a:ext>
            </a:extLst>
          </p:cNvPr>
          <p:cNvCxnSpPr>
            <a:cxnSpLocks/>
          </p:cNvCxnSpPr>
          <p:nvPr userDrawn="1"/>
        </p:nvCxnSpPr>
        <p:spPr>
          <a:xfrm flipH="1">
            <a:off x="4447821" y="3581918"/>
            <a:ext cx="3296195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 Placeholder 5">
            <a:extLst>
              <a:ext uri="{FF2B5EF4-FFF2-40B4-BE49-F238E27FC236}">
                <a16:creationId xmlns:a16="http://schemas.microsoft.com/office/drawing/2014/main" id="{DDDF26FD-B72D-1E48-86C6-951175FABD89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8286044" y="3778538"/>
            <a:ext cx="3296197" cy="1894829"/>
          </a:xfrm>
        </p:spPr>
        <p:txBody>
          <a:bodyPr>
            <a:noAutofit/>
          </a:bodyPr>
          <a:lstStyle>
            <a:lvl1pPr marL="228589" marR="0" indent="-228589" algn="l" defTabSz="914354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b="0">
                <a:solidFill>
                  <a:srgbClr val="58595B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137E1609-8134-9D4A-8829-35E0F3D604AF}"/>
              </a:ext>
            </a:extLst>
          </p:cNvPr>
          <p:cNvCxnSpPr>
            <a:cxnSpLocks/>
          </p:cNvCxnSpPr>
          <p:nvPr userDrawn="1"/>
        </p:nvCxnSpPr>
        <p:spPr>
          <a:xfrm flipH="1">
            <a:off x="8286045" y="3581918"/>
            <a:ext cx="3296195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 Placeholder 5">
            <a:extLst>
              <a:ext uri="{FF2B5EF4-FFF2-40B4-BE49-F238E27FC236}">
                <a16:creationId xmlns:a16="http://schemas.microsoft.com/office/drawing/2014/main" id="{2BCFBE41-6629-3F44-A90F-ACC56CBFF49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447822" y="2813332"/>
            <a:ext cx="3296196" cy="530771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5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5" name="Text Placeholder 5">
            <a:extLst>
              <a:ext uri="{FF2B5EF4-FFF2-40B4-BE49-F238E27FC236}">
                <a16:creationId xmlns:a16="http://schemas.microsoft.com/office/drawing/2014/main" id="{468A1410-E132-714F-8EEC-781168574F39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8286043" y="2813332"/>
            <a:ext cx="3296196" cy="530771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5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8125E3-D799-5B47-94C8-E6247AA30B7A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20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 Step Process 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9" name="Google Shape;477;p37">
            <a:extLst>
              <a:ext uri="{FF2B5EF4-FFF2-40B4-BE49-F238E27FC236}">
                <a16:creationId xmlns:a16="http://schemas.microsoft.com/office/drawing/2014/main" id="{3FCFCDF9-CF65-BF41-90B8-0CF1BEA8530A}"/>
              </a:ext>
            </a:extLst>
          </p:cNvPr>
          <p:cNvSpPr>
            <a:spLocks noChangeAspect="1"/>
          </p:cNvSpPr>
          <p:nvPr userDrawn="1"/>
        </p:nvSpPr>
        <p:spPr>
          <a:xfrm>
            <a:off x="1920842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Text Placeholder 42">
            <a:extLst>
              <a:ext uri="{FF2B5EF4-FFF2-40B4-BE49-F238E27FC236}">
                <a16:creationId xmlns:a16="http://schemas.microsoft.com/office/drawing/2014/main" id="{9AF781A2-A459-E245-A8FA-05C08CA3370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28603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ECFFEB68-CB13-4546-AE35-0B3A4380BFB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65294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FF1EEDF-B7B4-5946-9B6A-5F141DC5881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969752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2A1F095D-F5DB-164F-A3F5-9FA911C6A8D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74211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1527A8A-209F-A34B-9D12-A94B5AB17F7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578670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73EDE04-2D09-C847-BD79-4AED52B1AF5F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8378235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0A860974-3190-D941-98DF-5763A10F2894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073777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0315C2E0-D21C-D342-9230-E8E7E3E8BD26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769318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ogle Shape;477;p37">
            <a:extLst>
              <a:ext uri="{FF2B5EF4-FFF2-40B4-BE49-F238E27FC236}">
                <a16:creationId xmlns:a16="http://schemas.microsoft.com/office/drawing/2014/main" id="{5ECFA84B-3239-9A4E-AB28-5EA207A05818}"/>
              </a:ext>
            </a:extLst>
          </p:cNvPr>
          <p:cNvSpPr>
            <a:spLocks noChangeAspect="1"/>
          </p:cNvSpPr>
          <p:nvPr userDrawn="1"/>
        </p:nvSpPr>
        <p:spPr>
          <a:xfrm>
            <a:off x="4227162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" name="Text Placeholder 42">
            <a:extLst>
              <a:ext uri="{FF2B5EF4-FFF2-40B4-BE49-F238E27FC236}">
                <a16:creationId xmlns:a16="http://schemas.microsoft.com/office/drawing/2014/main" id="{826811FD-9DA2-3647-B87B-A51D840F904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59235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0" name="Google Shape;477;p37">
            <a:extLst>
              <a:ext uri="{FF2B5EF4-FFF2-40B4-BE49-F238E27FC236}">
                <a16:creationId xmlns:a16="http://schemas.microsoft.com/office/drawing/2014/main" id="{43ECC16F-E34F-7641-980A-ED517D1AA1C5}"/>
              </a:ext>
            </a:extLst>
          </p:cNvPr>
          <p:cNvSpPr>
            <a:spLocks noChangeAspect="1"/>
          </p:cNvSpPr>
          <p:nvPr userDrawn="1"/>
        </p:nvSpPr>
        <p:spPr>
          <a:xfrm>
            <a:off x="6533482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Text Placeholder 42">
            <a:extLst>
              <a:ext uri="{FF2B5EF4-FFF2-40B4-BE49-F238E27FC236}">
                <a16:creationId xmlns:a16="http://schemas.microsoft.com/office/drawing/2014/main" id="{80B49136-7821-AC44-95EE-77C382415D2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89867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2" name="Google Shape;477;p37">
            <a:extLst>
              <a:ext uri="{FF2B5EF4-FFF2-40B4-BE49-F238E27FC236}">
                <a16:creationId xmlns:a16="http://schemas.microsoft.com/office/drawing/2014/main" id="{D9762076-B295-1748-A646-17A30F87DEFA}"/>
              </a:ext>
            </a:extLst>
          </p:cNvPr>
          <p:cNvSpPr>
            <a:spLocks noChangeAspect="1"/>
          </p:cNvSpPr>
          <p:nvPr userDrawn="1"/>
        </p:nvSpPr>
        <p:spPr>
          <a:xfrm>
            <a:off x="8849962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Text Placeholder 42">
            <a:extLst>
              <a:ext uri="{FF2B5EF4-FFF2-40B4-BE49-F238E27FC236}">
                <a16:creationId xmlns:a16="http://schemas.microsoft.com/office/drawing/2014/main" id="{CCBA05AA-766B-514B-B845-4F05A68F9158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21515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4" name="Picture Placeholder 57">
            <a:extLst>
              <a:ext uri="{FF2B5EF4-FFF2-40B4-BE49-F238E27FC236}">
                <a16:creationId xmlns:a16="http://schemas.microsoft.com/office/drawing/2014/main" id="{ACA276AA-E2DB-214B-B13D-12FF684D5287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672480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35" name="Picture Placeholder 57">
            <a:extLst>
              <a:ext uri="{FF2B5EF4-FFF2-40B4-BE49-F238E27FC236}">
                <a16:creationId xmlns:a16="http://schemas.microsoft.com/office/drawing/2014/main" id="{9A92A20F-0C0E-C840-A0B5-0D37704472A6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5982337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36" name="Picture Placeholder 57">
            <a:extLst>
              <a:ext uri="{FF2B5EF4-FFF2-40B4-BE49-F238E27FC236}">
                <a16:creationId xmlns:a16="http://schemas.microsoft.com/office/drawing/2014/main" id="{733FA0C2-8068-9C48-AE27-A3D8C6FAC58B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8286795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2BEB8A-34E0-6F4E-AA17-F50A2F8182AC}"/>
              </a:ext>
            </a:extLst>
          </p:cNvPr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80355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 Step Process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3E457305-F678-804A-B408-507BAACBB3A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01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4578285-1130-D34A-B21D-66327405276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098199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0D784B3-E0CA-FD40-948D-16F1B9F4B9C9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187936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E5C38EC-1459-3D4C-BF03-6C760D5E2578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277673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Picture Placeholder 57">
            <a:extLst>
              <a:ext uri="{FF2B5EF4-FFF2-40B4-BE49-F238E27FC236}">
                <a16:creationId xmlns:a16="http://schemas.microsoft.com/office/drawing/2014/main" id="{373B70E8-2A98-5842-A6B8-EAE47D1960F8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186233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2" name="Picture Placeholder 57">
            <a:extLst>
              <a:ext uri="{FF2B5EF4-FFF2-40B4-BE49-F238E27FC236}">
                <a16:creationId xmlns:a16="http://schemas.microsoft.com/office/drawing/2014/main" id="{2F12B5EA-4216-1F44-BEBB-34C3B4552ED3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6096496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3" name="Picture Placeholder 57">
            <a:extLst>
              <a:ext uri="{FF2B5EF4-FFF2-40B4-BE49-F238E27FC236}">
                <a16:creationId xmlns:a16="http://schemas.microsoft.com/office/drawing/2014/main" id="{D79C77E9-7286-E248-9F29-62ED3786C465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9006759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BDBB1-C8BE-9040-BB7F-29D14B42670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1C2CEB0-C141-0B48-B0D2-6612A1CBF30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40392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204CB267-5FFD-4A46-A253-77CAD0C7F23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430127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F510207-26F2-A043-81C0-D49ACA53562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519864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6" name="Google Shape;477;p37">
            <a:extLst>
              <a:ext uri="{FF2B5EF4-FFF2-40B4-BE49-F238E27FC236}">
                <a16:creationId xmlns:a16="http://schemas.microsoft.com/office/drawing/2014/main" id="{819A97FF-3CBA-1941-9111-50B4232E6CA9}"/>
              </a:ext>
            </a:extLst>
          </p:cNvPr>
          <p:cNvSpPr>
            <a:spLocks noChangeAspect="1"/>
          </p:cNvSpPr>
          <p:nvPr userDrawn="1"/>
        </p:nvSpPr>
        <p:spPr>
          <a:xfrm>
            <a:off x="1129335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Text Placeholder 42">
            <a:extLst>
              <a:ext uri="{FF2B5EF4-FFF2-40B4-BE49-F238E27FC236}">
                <a16:creationId xmlns:a16="http://schemas.microsoft.com/office/drawing/2014/main" id="{CB194705-BF1C-1549-B7F5-A02496CA69E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494526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0" name="Google Shape;477;p37">
            <a:extLst>
              <a:ext uri="{FF2B5EF4-FFF2-40B4-BE49-F238E27FC236}">
                <a16:creationId xmlns:a16="http://schemas.microsoft.com/office/drawing/2014/main" id="{0B64E0D7-D2F5-9E4A-8C0D-072489E853E1}"/>
              </a:ext>
            </a:extLst>
          </p:cNvPr>
          <p:cNvSpPr>
            <a:spLocks noChangeAspect="1"/>
          </p:cNvSpPr>
          <p:nvPr userDrawn="1"/>
        </p:nvSpPr>
        <p:spPr>
          <a:xfrm>
            <a:off x="4039598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Text Placeholder 42">
            <a:extLst>
              <a:ext uri="{FF2B5EF4-FFF2-40B4-BE49-F238E27FC236}">
                <a16:creationId xmlns:a16="http://schemas.microsoft.com/office/drawing/2014/main" id="{EFF67C85-E7D7-7446-B944-59FBAD2CF30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404789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Place icon over this box</a:t>
            </a:r>
          </a:p>
        </p:txBody>
      </p:sp>
      <p:sp>
        <p:nvSpPr>
          <p:cNvPr id="32" name="Google Shape;477;p37">
            <a:extLst>
              <a:ext uri="{FF2B5EF4-FFF2-40B4-BE49-F238E27FC236}">
                <a16:creationId xmlns:a16="http://schemas.microsoft.com/office/drawing/2014/main" id="{E0A513BF-B607-DE45-95F5-CB87B86CE043}"/>
              </a:ext>
            </a:extLst>
          </p:cNvPr>
          <p:cNvSpPr>
            <a:spLocks noChangeAspect="1"/>
          </p:cNvSpPr>
          <p:nvPr userDrawn="1"/>
        </p:nvSpPr>
        <p:spPr>
          <a:xfrm>
            <a:off x="6949861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Text Placeholder 42">
            <a:extLst>
              <a:ext uri="{FF2B5EF4-FFF2-40B4-BE49-F238E27FC236}">
                <a16:creationId xmlns:a16="http://schemas.microsoft.com/office/drawing/2014/main" id="{66DD218C-75AC-1D40-B865-8B4C4CD1407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315052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4" name="Google Shape;477;p37">
            <a:extLst>
              <a:ext uri="{FF2B5EF4-FFF2-40B4-BE49-F238E27FC236}">
                <a16:creationId xmlns:a16="http://schemas.microsoft.com/office/drawing/2014/main" id="{57C9EDC0-1417-7A4B-86C1-CC549A2D9887}"/>
              </a:ext>
            </a:extLst>
          </p:cNvPr>
          <p:cNvSpPr>
            <a:spLocks noChangeAspect="1"/>
          </p:cNvSpPr>
          <p:nvPr userDrawn="1"/>
        </p:nvSpPr>
        <p:spPr>
          <a:xfrm>
            <a:off x="9860126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Text Placeholder 42">
            <a:extLst>
              <a:ext uri="{FF2B5EF4-FFF2-40B4-BE49-F238E27FC236}">
                <a16:creationId xmlns:a16="http://schemas.microsoft.com/office/drawing/2014/main" id="{6423366F-472D-6042-A7CF-8F48B543658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225317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</p:spTree>
    <p:extLst>
      <p:ext uri="{BB962C8B-B14F-4D97-AF65-F5344CB8AC3E}">
        <p14:creationId xmlns:p14="http://schemas.microsoft.com/office/powerpoint/2010/main" val="29178162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 Call Outs 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7" name="Google Shape;477;p37">
            <a:extLst>
              <a:ext uri="{FF2B5EF4-FFF2-40B4-BE49-F238E27FC236}">
                <a16:creationId xmlns:a16="http://schemas.microsoft.com/office/drawing/2014/main" id="{09BDF57D-2122-0043-9152-738DD1D6E417}"/>
              </a:ext>
            </a:extLst>
          </p:cNvPr>
          <p:cNvSpPr>
            <a:spLocks noChangeAspect="1"/>
          </p:cNvSpPr>
          <p:nvPr userDrawn="1"/>
        </p:nvSpPr>
        <p:spPr>
          <a:xfrm>
            <a:off x="1920842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Text Placeholder 42">
            <a:extLst>
              <a:ext uri="{FF2B5EF4-FFF2-40B4-BE49-F238E27FC236}">
                <a16:creationId xmlns:a16="http://schemas.microsoft.com/office/drawing/2014/main" id="{92B04E85-5606-6549-9352-B3C2AE397A19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28603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A7740625-CA9B-B84E-8F26-338D787FA44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65294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4" name="Text Placeholder 3">
            <a:extLst>
              <a:ext uri="{FF2B5EF4-FFF2-40B4-BE49-F238E27FC236}">
                <a16:creationId xmlns:a16="http://schemas.microsoft.com/office/drawing/2014/main" id="{EF281D88-014C-B246-90C0-E67E3113CFD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969752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5" name="Text Placeholder 3">
            <a:extLst>
              <a:ext uri="{FF2B5EF4-FFF2-40B4-BE49-F238E27FC236}">
                <a16:creationId xmlns:a16="http://schemas.microsoft.com/office/drawing/2014/main" id="{1A22367B-E6E2-8841-921B-D2E5E857755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274211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6" name="Text Placeholder 3">
            <a:extLst>
              <a:ext uri="{FF2B5EF4-FFF2-40B4-BE49-F238E27FC236}">
                <a16:creationId xmlns:a16="http://schemas.microsoft.com/office/drawing/2014/main" id="{03F41336-99AE-634E-BAD1-30390EE5C5F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578670" y="3206046"/>
            <a:ext cx="1903591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ABF6C318-87F6-7C46-91E9-F1549EE64C8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8378235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11D3495E-035D-F342-8481-1BDD6ED0EC2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073777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1D4A109-41F1-9E48-8C97-540A0CAF8A7F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769318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Google Shape;477;p37">
            <a:extLst>
              <a:ext uri="{FF2B5EF4-FFF2-40B4-BE49-F238E27FC236}">
                <a16:creationId xmlns:a16="http://schemas.microsoft.com/office/drawing/2014/main" id="{DD8E4588-0AC1-7941-9C6F-F8C8D55FF9FE}"/>
              </a:ext>
            </a:extLst>
          </p:cNvPr>
          <p:cNvSpPr>
            <a:spLocks noChangeAspect="1"/>
          </p:cNvSpPr>
          <p:nvPr userDrawn="1"/>
        </p:nvSpPr>
        <p:spPr>
          <a:xfrm>
            <a:off x="4227162" y="1559363"/>
            <a:ext cx="1386415" cy="1386415"/>
          </a:xfrm>
          <a:prstGeom prst="ellipse">
            <a:avLst/>
          </a:prstGeom>
          <a:solidFill>
            <a:schemeClr val="accent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Text Placeholder 42">
            <a:extLst>
              <a:ext uri="{FF2B5EF4-FFF2-40B4-BE49-F238E27FC236}">
                <a16:creationId xmlns:a16="http://schemas.microsoft.com/office/drawing/2014/main" id="{87F01F31-6F08-F44E-B8FE-27E18CE6F16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59235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62" name="Google Shape;477;p37">
            <a:extLst>
              <a:ext uri="{FF2B5EF4-FFF2-40B4-BE49-F238E27FC236}">
                <a16:creationId xmlns:a16="http://schemas.microsoft.com/office/drawing/2014/main" id="{83619AED-33FD-914C-A4AD-DB9FAE65B7AE}"/>
              </a:ext>
            </a:extLst>
          </p:cNvPr>
          <p:cNvSpPr>
            <a:spLocks noChangeAspect="1"/>
          </p:cNvSpPr>
          <p:nvPr userDrawn="1"/>
        </p:nvSpPr>
        <p:spPr>
          <a:xfrm>
            <a:off x="6533482" y="1559363"/>
            <a:ext cx="1386415" cy="1386415"/>
          </a:xfrm>
          <a:prstGeom prst="ellipse">
            <a:avLst/>
          </a:prstGeom>
          <a:solidFill>
            <a:schemeClr val="tx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Text Placeholder 42">
            <a:extLst>
              <a:ext uri="{FF2B5EF4-FFF2-40B4-BE49-F238E27FC236}">
                <a16:creationId xmlns:a16="http://schemas.microsoft.com/office/drawing/2014/main" id="{20A6BB72-5558-F845-B81F-30B6F172DDB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89867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64" name="Google Shape;477;p37">
            <a:extLst>
              <a:ext uri="{FF2B5EF4-FFF2-40B4-BE49-F238E27FC236}">
                <a16:creationId xmlns:a16="http://schemas.microsoft.com/office/drawing/2014/main" id="{A92E4D2E-C796-A646-8447-633C3E8BE613}"/>
              </a:ext>
            </a:extLst>
          </p:cNvPr>
          <p:cNvSpPr>
            <a:spLocks noChangeAspect="1"/>
          </p:cNvSpPr>
          <p:nvPr userDrawn="1"/>
        </p:nvSpPr>
        <p:spPr>
          <a:xfrm>
            <a:off x="8849962" y="1559363"/>
            <a:ext cx="1386415" cy="1386415"/>
          </a:xfrm>
          <a:prstGeom prst="ellipse">
            <a:avLst/>
          </a:prstGeom>
          <a:solidFill>
            <a:schemeClr val="accent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Text Placeholder 42">
            <a:extLst>
              <a:ext uri="{FF2B5EF4-FFF2-40B4-BE49-F238E27FC236}">
                <a16:creationId xmlns:a16="http://schemas.microsoft.com/office/drawing/2014/main" id="{9F644EC5-BEAE-9748-8307-D9C6C6B9619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215153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9EA85E-809D-3B46-967C-AE0EE310B3BC}"/>
              </a:ext>
            </a:extLst>
          </p:cNvPr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11921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Icon Call Outs W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3E457305-F678-804A-B408-507BAACBB3A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09601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4578285-1130-D34A-B21D-663274052762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9098199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0D784B3-E0CA-FD40-948D-16F1B9F4B9C9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6187936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E5C38EC-1459-3D4C-BF03-6C760D5E2578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277673" y="2562577"/>
            <a:ext cx="1" cy="283952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Picture Placeholder 57">
            <a:extLst>
              <a:ext uri="{FF2B5EF4-FFF2-40B4-BE49-F238E27FC236}">
                <a16:creationId xmlns:a16="http://schemas.microsoft.com/office/drawing/2014/main" id="{373B70E8-2A98-5842-A6B8-EAE47D1960F8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186233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2" name="Picture Placeholder 57">
            <a:extLst>
              <a:ext uri="{FF2B5EF4-FFF2-40B4-BE49-F238E27FC236}">
                <a16:creationId xmlns:a16="http://schemas.microsoft.com/office/drawing/2014/main" id="{2F12B5EA-4216-1F44-BEBB-34C3B4552ED3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6096496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53" name="Picture Placeholder 57">
            <a:extLst>
              <a:ext uri="{FF2B5EF4-FFF2-40B4-BE49-F238E27FC236}">
                <a16:creationId xmlns:a16="http://schemas.microsoft.com/office/drawing/2014/main" id="{D79C77E9-7286-E248-9F29-62ED3786C465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9006759" y="2184594"/>
            <a:ext cx="182880" cy="18288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3BDBB1-C8BE-9040-BB7F-29D14B42670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31C2CEB0-C141-0B48-B0D2-6612A1CBF30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40392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204CB267-5FFD-4A46-A253-77CAD0C7F23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430127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FF510207-26F2-A043-81C0-D49ACA53562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519864" y="3206046"/>
            <a:ext cx="2425882" cy="2196052"/>
          </a:xfrm>
        </p:spPr>
        <p:txBody>
          <a:bodyPr/>
          <a:lstStyle>
            <a:lvl1pPr marL="0" indent="0" algn="ctr">
              <a:buNone/>
              <a:defRPr sz="1267"/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6" name="Google Shape;477;p37">
            <a:extLst>
              <a:ext uri="{FF2B5EF4-FFF2-40B4-BE49-F238E27FC236}">
                <a16:creationId xmlns:a16="http://schemas.microsoft.com/office/drawing/2014/main" id="{819A97FF-3CBA-1941-9111-50B4232E6CA9}"/>
              </a:ext>
            </a:extLst>
          </p:cNvPr>
          <p:cNvSpPr>
            <a:spLocks noChangeAspect="1"/>
          </p:cNvSpPr>
          <p:nvPr userDrawn="1"/>
        </p:nvSpPr>
        <p:spPr>
          <a:xfrm>
            <a:off x="1129335" y="1559363"/>
            <a:ext cx="1386415" cy="1386415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Text Placeholder 42">
            <a:extLst>
              <a:ext uri="{FF2B5EF4-FFF2-40B4-BE49-F238E27FC236}">
                <a16:creationId xmlns:a16="http://schemas.microsoft.com/office/drawing/2014/main" id="{CB194705-BF1C-1549-B7F5-A02496CA69E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494526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0" name="Google Shape;477;p37">
            <a:extLst>
              <a:ext uri="{FF2B5EF4-FFF2-40B4-BE49-F238E27FC236}">
                <a16:creationId xmlns:a16="http://schemas.microsoft.com/office/drawing/2014/main" id="{0B64E0D7-D2F5-9E4A-8C0D-072489E853E1}"/>
              </a:ext>
            </a:extLst>
          </p:cNvPr>
          <p:cNvSpPr>
            <a:spLocks noChangeAspect="1"/>
          </p:cNvSpPr>
          <p:nvPr userDrawn="1"/>
        </p:nvSpPr>
        <p:spPr>
          <a:xfrm>
            <a:off x="4039598" y="1559363"/>
            <a:ext cx="1386415" cy="1386415"/>
          </a:xfrm>
          <a:prstGeom prst="ellipse">
            <a:avLst/>
          </a:prstGeom>
          <a:solidFill>
            <a:schemeClr val="accent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" name="Text Placeholder 42">
            <a:extLst>
              <a:ext uri="{FF2B5EF4-FFF2-40B4-BE49-F238E27FC236}">
                <a16:creationId xmlns:a16="http://schemas.microsoft.com/office/drawing/2014/main" id="{EFF67C85-E7D7-7446-B944-59FBAD2CF30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404789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Place icon over this box</a:t>
            </a:r>
          </a:p>
        </p:txBody>
      </p:sp>
      <p:sp>
        <p:nvSpPr>
          <p:cNvPr id="32" name="Google Shape;477;p37">
            <a:extLst>
              <a:ext uri="{FF2B5EF4-FFF2-40B4-BE49-F238E27FC236}">
                <a16:creationId xmlns:a16="http://schemas.microsoft.com/office/drawing/2014/main" id="{E0A513BF-B607-DE45-95F5-CB87B86CE043}"/>
              </a:ext>
            </a:extLst>
          </p:cNvPr>
          <p:cNvSpPr>
            <a:spLocks noChangeAspect="1"/>
          </p:cNvSpPr>
          <p:nvPr userDrawn="1"/>
        </p:nvSpPr>
        <p:spPr>
          <a:xfrm>
            <a:off x="6949861" y="1559363"/>
            <a:ext cx="1386415" cy="1386415"/>
          </a:xfrm>
          <a:prstGeom prst="ellipse">
            <a:avLst/>
          </a:prstGeom>
          <a:solidFill>
            <a:schemeClr val="tx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Text Placeholder 42">
            <a:extLst>
              <a:ext uri="{FF2B5EF4-FFF2-40B4-BE49-F238E27FC236}">
                <a16:creationId xmlns:a16="http://schemas.microsoft.com/office/drawing/2014/main" id="{66DD218C-75AC-1D40-B865-8B4C4CD1407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315052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4" name="Google Shape;477;p37">
            <a:extLst>
              <a:ext uri="{FF2B5EF4-FFF2-40B4-BE49-F238E27FC236}">
                <a16:creationId xmlns:a16="http://schemas.microsoft.com/office/drawing/2014/main" id="{57C9EDC0-1417-7A4B-86C1-CC549A2D9887}"/>
              </a:ext>
            </a:extLst>
          </p:cNvPr>
          <p:cNvSpPr>
            <a:spLocks noChangeAspect="1"/>
          </p:cNvSpPr>
          <p:nvPr userDrawn="1"/>
        </p:nvSpPr>
        <p:spPr>
          <a:xfrm>
            <a:off x="9860126" y="1559363"/>
            <a:ext cx="1386415" cy="1386415"/>
          </a:xfrm>
          <a:prstGeom prst="ellipse">
            <a:avLst/>
          </a:prstGeom>
          <a:solidFill>
            <a:schemeClr val="accent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Text Placeholder 42">
            <a:extLst>
              <a:ext uri="{FF2B5EF4-FFF2-40B4-BE49-F238E27FC236}">
                <a16:creationId xmlns:a16="http://schemas.microsoft.com/office/drawing/2014/main" id="{6423366F-472D-6042-A7CF-8F48B543658F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225317" y="1916351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</p:spTree>
    <p:extLst>
      <p:ext uri="{BB962C8B-B14F-4D97-AF65-F5344CB8AC3E}">
        <p14:creationId xmlns:p14="http://schemas.microsoft.com/office/powerpoint/2010/main" val="373844601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Icon and Text Call 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77;p37">
            <a:extLst>
              <a:ext uri="{FF2B5EF4-FFF2-40B4-BE49-F238E27FC236}">
                <a16:creationId xmlns:a16="http://schemas.microsoft.com/office/drawing/2014/main" id="{0A9D0397-3616-2A43-A46D-9F50651A2BED}"/>
              </a:ext>
            </a:extLst>
          </p:cNvPr>
          <p:cNvSpPr/>
          <p:nvPr userDrawn="1"/>
        </p:nvSpPr>
        <p:spPr>
          <a:xfrm>
            <a:off x="-2230496" y="-2419735"/>
            <a:ext cx="8655098" cy="8655098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77;p37">
            <a:extLst>
              <a:ext uri="{FF2B5EF4-FFF2-40B4-BE49-F238E27FC236}">
                <a16:creationId xmlns:a16="http://schemas.microsoft.com/office/drawing/2014/main" id="{C330C7F9-79BC-6B42-B457-9A7630322B24}"/>
              </a:ext>
            </a:extLst>
          </p:cNvPr>
          <p:cNvSpPr>
            <a:spLocks noChangeAspect="1"/>
          </p:cNvSpPr>
          <p:nvPr userDrawn="1"/>
        </p:nvSpPr>
        <p:spPr>
          <a:xfrm>
            <a:off x="5528734" y="299114"/>
            <a:ext cx="1645920" cy="1645920"/>
          </a:xfrm>
          <a:prstGeom prst="ellipse">
            <a:avLst/>
          </a:prstGeom>
          <a:solidFill>
            <a:schemeClr val="accent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77;p37">
            <a:extLst>
              <a:ext uri="{FF2B5EF4-FFF2-40B4-BE49-F238E27FC236}">
                <a16:creationId xmlns:a16="http://schemas.microsoft.com/office/drawing/2014/main" id="{7C0B7667-453A-A744-BCED-7005B52AB56D}"/>
              </a:ext>
            </a:extLst>
          </p:cNvPr>
          <p:cNvSpPr>
            <a:spLocks noChangeAspect="1"/>
          </p:cNvSpPr>
          <p:nvPr userDrawn="1"/>
        </p:nvSpPr>
        <p:spPr>
          <a:xfrm>
            <a:off x="5275795" y="2643193"/>
            <a:ext cx="1645920" cy="1645920"/>
          </a:xfrm>
          <a:prstGeom prst="ellipse">
            <a:avLst/>
          </a:prstGeom>
          <a:solidFill>
            <a:schemeClr val="tx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77;p37">
            <a:extLst>
              <a:ext uri="{FF2B5EF4-FFF2-40B4-BE49-F238E27FC236}">
                <a16:creationId xmlns:a16="http://schemas.microsoft.com/office/drawing/2014/main" id="{191DD4E0-7300-2241-817E-36F5AE68326C}"/>
              </a:ext>
            </a:extLst>
          </p:cNvPr>
          <p:cNvSpPr>
            <a:spLocks noChangeAspect="1"/>
          </p:cNvSpPr>
          <p:nvPr userDrawn="1"/>
        </p:nvSpPr>
        <p:spPr>
          <a:xfrm>
            <a:off x="3598506" y="4600443"/>
            <a:ext cx="1645920" cy="1645920"/>
          </a:xfrm>
          <a:prstGeom prst="ellipse">
            <a:avLst/>
          </a:prstGeom>
          <a:solidFill>
            <a:schemeClr val="tx1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77;p37">
            <a:extLst>
              <a:ext uri="{FF2B5EF4-FFF2-40B4-BE49-F238E27FC236}">
                <a16:creationId xmlns:a16="http://schemas.microsoft.com/office/drawing/2014/main" id="{F2A86777-4AA6-744A-8233-45A88B5808F2}"/>
              </a:ext>
            </a:extLst>
          </p:cNvPr>
          <p:cNvSpPr/>
          <p:nvPr userDrawn="1"/>
        </p:nvSpPr>
        <p:spPr>
          <a:xfrm>
            <a:off x="-1952610" y="-2127967"/>
            <a:ext cx="6927541" cy="6927541"/>
          </a:xfrm>
          <a:prstGeom prst="ellipse">
            <a:avLst/>
          </a:prstGeom>
          <a:solidFill>
            <a:schemeClr val="accent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Text Placeholder 42">
            <a:extLst>
              <a:ext uri="{FF2B5EF4-FFF2-40B4-BE49-F238E27FC236}">
                <a16:creationId xmlns:a16="http://schemas.microsoft.com/office/drawing/2014/main" id="{E4400BE2-9B96-B942-909E-6A9E5C46C90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06280" y="1001949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7" name="Text Placeholder 42">
            <a:extLst>
              <a:ext uri="{FF2B5EF4-FFF2-40B4-BE49-F238E27FC236}">
                <a16:creationId xmlns:a16="http://schemas.microsoft.com/office/drawing/2014/main" id="{87EDE131-1D82-F74D-A534-E9327802A78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731284" y="648361"/>
            <a:ext cx="1206027" cy="331160"/>
          </a:xfrm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Text</a:t>
            </a:r>
          </a:p>
        </p:txBody>
      </p:sp>
      <p:sp>
        <p:nvSpPr>
          <p:cNvPr id="48" name="Text Placeholder 42">
            <a:extLst>
              <a:ext uri="{FF2B5EF4-FFF2-40B4-BE49-F238E27FC236}">
                <a16:creationId xmlns:a16="http://schemas.microsoft.com/office/drawing/2014/main" id="{BEC284F0-25F1-454F-8275-6D9FBDA43BD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762125" y="3403804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9" name="Text Placeholder 42">
            <a:extLst>
              <a:ext uri="{FF2B5EF4-FFF2-40B4-BE49-F238E27FC236}">
                <a16:creationId xmlns:a16="http://schemas.microsoft.com/office/drawing/2014/main" id="{40C712D7-E20C-E547-8E48-70FE32A0491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487129" y="3050216"/>
            <a:ext cx="1206027" cy="331160"/>
          </a:xfrm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Text</a:t>
            </a:r>
          </a:p>
        </p:txBody>
      </p:sp>
      <p:sp>
        <p:nvSpPr>
          <p:cNvPr id="50" name="Text Placeholder 42">
            <a:extLst>
              <a:ext uri="{FF2B5EF4-FFF2-40B4-BE49-F238E27FC236}">
                <a16:creationId xmlns:a16="http://schemas.microsoft.com/office/drawing/2014/main" id="{1C8267E0-09DD-7D48-94A8-20AE6C43BFA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080003" y="5365844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51" name="Text Placeholder 42">
            <a:extLst>
              <a:ext uri="{FF2B5EF4-FFF2-40B4-BE49-F238E27FC236}">
                <a16:creationId xmlns:a16="http://schemas.microsoft.com/office/drawing/2014/main" id="{D8F0003E-18FD-C146-9E85-A9040B82AE5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805007" y="5003378"/>
            <a:ext cx="1206027" cy="331160"/>
          </a:xfrm>
        </p:spPr>
        <p:txBody>
          <a:bodyPr anchor="ctr"/>
          <a:lstStyle>
            <a:lvl1pPr marL="0" indent="0" algn="ctr">
              <a:buNone/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Edit Text</a:t>
            </a:r>
          </a:p>
        </p:txBody>
      </p:sp>
      <p:sp>
        <p:nvSpPr>
          <p:cNvPr id="52" name="Text Placeholder 27">
            <a:extLst>
              <a:ext uri="{FF2B5EF4-FFF2-40B4-BE49-F238E27FC236}">
                <a16:creationId xmlns:a16="http://schemas.microsoft.com/office/drawing/2014/main" id="{3CFE826D-DDB1-0744-9A22-AFE12442A8A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468683" y="5081492"/>
            <a:ext cx="5773614" cy="779683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27">
            <a:extLst>
              <a:ext uri="{FF2B5EF4-FFF2-40B4-BE49-F238E27FC236}">
                <a16:creationId xmlns:a16="http://schemas.microsoft.com/office/drawing/2014/main" id="{030C6706-4364-F24F-9E86-92713E908D7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7174654" y="3022840"/>
            <a:ext cx="4273475" cy="779683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6" name="Text Placeholder 27">
            <a:extLst>
              <a:ext uri="{FF2B5EF4-FFF2-40B4-BE49-F238E27FC236}">
                <a16:creationId xmlns:a16="http://schemas.microsoft.com/office/drawing/2014/main" id="{5445B7AA-9383-2A45-BF3D-DF912564DFE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7398272" y="653769"/>
            <a:ext cx="3993979" cy="779683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C2951C73-64B1-D949-BA9B-91BC13B0F4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0731" y="209798"/>
            <a:ext cx="3201772" cy="3650833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F587EFF1-84CF-1F4D-A433-B3B8DF90831C}"/>
              </a:ext>
            </a:extLst>
          </p:cNvPr>
          <p:cNvGrpSpPr/>
          <p:nvPr userDrawn="1"/>
        </p:nvGrpSpPr>
        <p:grpSpPr>
          <a:xfrm>
            <a:off x="11612277" y="4442663"/>
            <a:ext cx="1242566" cy="1242566"/>
            <a:chOff x="11612277" y="4590143"/>
            <a:chExt cx="1242566" cy="1242566"/>
          </a:xfrm>
        </p:grpSpPr>
        <p:sp>
          <p:nvSpPr>
            <p:cNvPr id="69" name="Google Shape;169;p28">
              <a:extLst>
                <a:ext uri="{FF2B5EF4-FFF2-40B4-BE49-F238E27FC236}">
                  <a16:creationId xmlns:a16="http://schemas.microsoft.com/office/drawing/2014/main" id="{08AD6469-A40A-CE41-95A3-B9DE9C6F3545}"/>
                </a:ext>
              </a:extLst>
            </p:cNvPr>
            <p:cNvSpPr/>
            <p:nvPr userDrawn="1"/>
          </p:nvSpPr>
          <p:spPr>
            <a:xfrm rot="4452901">
              <a:off x="11612277" y="4590143"/>
              <a:ext cx="1242566" cy="1242566"/>
            </a:xfrm>
            <a:prstGeom prst="ellipse">
              <a:avLst/>
            </a:prstGeom>
            <a:noFill/>
            <a:ln w="9525" cap="flat" cmpd="sng">
              <a:solidFill>
                <a:srgbClr val="FFBA3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173;p28">
              <a:extLst>
                <a:ext uri="{FF2B5EF4-FFF2-40B4-BE49-F238E27FC236}">
                  <a16:creationId xmlns:a16="http://schemas.microsoft.com/office/drawing/2014/main" id="{1AEF02CF-BDD4-FD45-A9AA-A0241B224670}"/>
                </a:ext>
              </a:extLst>
            </p:cNvPr>
            <p:cNvSpPr/>
            <p:nvPr userDrawn="1"/>
          </p:nvSpPr>
          <p:spPr>
            <a:xfrm rot="4452901">
              <a:off x="11627400" y="5463431"/>
              <a:ext cx="134454" cy="134454"/>
            </a:xfrm>
            <a:prstGeom prst="ellipse">
              <a:avLst/>
            </a:prstGeom>
            <a:solidFill>
              <a:srgbClr val="4BC4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A81406-6EEE-8442-A894-1B2EBB1D760E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91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>
            <a:extLst>
              <a:ext uri="{FF2B5EF4-FFF2-40B4-BE49-F238E27FC236}">
                <a16:creationId xmlns:a16="http://schemas.microsoft.com/office/drawing/2014/main" id="{0281BEEF-8FD3-C44D-96F2-2874B38BF402}"/>
              </a:ext>
            </a:extLst>
          </p:cNvPr>
          <p:cNvSpPr/>
          <p:nvPr userDrawn="1"/>
        </p:nvSpPr>
        <p:spPr>
          <a:xfrm>
            <a:off x="-1973625" y="5063730"/>
            <a:ext cx="8190978" cy="3680562"/>
          </a:xfrm>
          <a:prstGeom prst="ellipse">
            <a:avLst/>
          </a:prstGeom>
          <a:solidFill>
            <a:schemeClr val="bg2">
              <a:lumMod val="10000"/>
              <a:alpha val="63000"/>
            </a:schemeClr>
          </a:solidFill>
          <a:ln>
            <a:noFill/>
          </a:ln>
          <a:effectLst>
            <a:softEdge rad="110011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04A8-8893-8846-A963-D3BD28A246A4}"/>
              </a:ext>
            </a:extLst>
          </p:cNvPr>
          <p:cNvSpPr txBox="1"/>
          <p:nvPr userDrawn="1"/>
        </p:nvSpPr>
        <p:spPr>
          <a:xfrm>
            <a:off x="244537" y="6454824"/>
            <a:ext cx="51312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This presentation contains confidential and proprietary information of Stericycle, Inc. and cannot be reproduced, </a:t>
            </a:r>
            <a:b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kumimoji="0" lang="en-US" sz="7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printed or distributed without written consent from Stericycle. © 2021 Stericycle, Inc. All rights reserved. </a:t>
            </a:r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id="{018C7840-E770-5449-8858-4CD900764D5A}"/>
              </a:ext>
            </a:extLst>
          </p:cNvPr>
          <p:cNvSpPr/>
          <p:nvPr userDrawn="1"/>
        </p:nvSpPr>
        <p:spPr>
          <a:xfrm rot="5400000">
            <a:off x="975082" y="917726"/>
            <a:ext cx="3371644" cy="5321808"/>
          </a:xfrm>
          <a:prstGeom prst="round2SameRect">
            <a:avLst>
              <a:gd name="adj1" fmla="val 4937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5AA57B4C-C4C0-7B4E-963C-ED40355C770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44537" y="4316152"/>
            <a:ext cx="4748087" cy="438873"/>
          </a:xfrm>
        </p:spPr>
        <p:txBody>
          <a:bodyPr/>
          <a:lstStyle>
            <a:lvl1pPr marL="0" indent="0" algn="l">
              <a:buNone/>
              <a:defRPr sz="2000" b="0" i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 </a:t>
            </a:r>
          </a:p>
        </p:txBody>
      </p:sp>
      <p:sp>
        <p:nvSpPr>
          <p:cNvPr id="13" name="Title 6">
            <a:extLst>
              <a:ext uri="{FF2B5EF4-FFF2-40B4-BE49-F238E27FC236}">
                <a16:creationId xmlns:a16="http://schemas.microsoft.com/office/drawing/2014/main" id="{1AF2BD0C-3A2C-D64D-8C39-25B518C7F8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4537" y="2134633"/>
            <a:ext cx="4748087" cy="2044543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Title here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A5A858F-9860-AC4A-9D1B-C62E5FE2BC75}"/>
              </a:ext>
            </a:extLst>
          </p:cNvPr>
          <p:cNvSpPr/>
          <p:nvPr userDrawn="1"/>
        </p:nvSpPr>
        <p:spPr>
          <a:xfrm>
            <a:off x="927737" y="1734428"/>
            <a:ext cx="271717" cy="271717"/>
          </a:xfrm>
          <a:prstGeom prst="ellipse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40E7663-A26B-7546-9A61-BE8129CBEFA4}"/>
              </a:ext>
            </a:extLst>
          </p:cNvPr>
          <p:cNvSpPr/>
          <p:nvPr userDrawn="1"/>
        </p:nvSpPr>
        <p:spPr>
          <a:xfrm>
            <a:off x="2618580" y="5126339"/>
            <a:ext cx="271738" cy="2717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6" name="Content Placeholder 17">
            <a:extLst>
              <a:ext uri="{FF2B5EF4-FFF2-40B4-BE49-F238E27FC236}">
                <a16:creationId xmlns:a16="http://schemas.microsoft.com/office/drawing/2014/main" id="{C4E233B0-23D6-D14A-9344-638CE3CB3CE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978846" y="4833526"/>
            <a:ext cx="1013778" cy="352425"/>
          </a:xfrm>
        </p:spPr>
        <p:txBody>
          <a:bodyPr anchor="ctr"/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9452179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ree Icon and Text Call 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77;p37">
            <a:extLst>
              <a:ext uri="{FF2B5EF4-FFF2-40B4-BE49-F238E27FC236}">
                <a16:creationId xmlns:a16="http://schemas.microsoft.com/office/drawing/2014/main" id="{0A9D0397-3616-2A43-A46D-9F50651A2BED}"/>
              </a:ext>
            </a:extLst>
          </p:cNvPr>
          <p:cNvSpPr/>
          <p:nvPr userDrawn="1"/>
        </p:nvSpPr>
        <p:spPr>
          <a:xfrm>
            <a:off x="-2230496" y="-2419735"/>
            <a:ext cx="8655098" cy="8655098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77;p37">
            <a:extLst>
              <a:ext uri="{FF2B5EF4-FFF2-40B4-BE49-F238E27FC236}">
                <a16:creationId xmlns:a16="http://schemas.microsoft.com/office/drawing/2014/main" id="{C330C7F9-79BC-6B42-B457-9A7630322B24}"/>
              </a:ext>
            </a:extLst>
          </p:cNvPr>
          <p:cNvSpPr>
            <a:spLocks noChangeAspect="1"/>
          </p:cNvSpPr>
          <p:nvPr userDrawn="1"/>
        </p:nvSpPr>
        <p:spPr>
          <a:xfrm>
            <a:off x="5528734" y="299114"/>
            <a:ext cx="1645920" cy="164592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77;p37">
            <a:extLst>
              <a:ext uri="{FF2B5EF4-FFF2-40B4-BE49-F238E27FC236}">
                <a16:creationId xmlns:a16="http://schemas.microsoft.com/office/drawing/2014/main" id="{7C0B7667-453A-A744-BCED-7005B52AB56D}"/>
              </a:ext>
            </a:extLst>
          </p:cNvPr>
          <p:cNvSpPr>
            <a:spLocks noChangeAspect="1"/>
          </p:cNvSpPr>
          <p:nvPr userDrawn="1"/>
        </p:nvSpPr>
        <p:spPr>
          <a:xfrm>
            <a:off x="5275795" y="2643193"/>
            <a:ext cx="1645920" cy="164592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77;p37">
            <a:extLst>
              <a:ext uri="{FF2B5EF4-FFF2-40B4-BE49-F238E27FC236}">
                <a16:creationId xmlns:a16="http://schemas.microsoft.com/office/drawing/2014/main" id="{191DD4E0-7300-2241-817E-36F5AE68326C}"/>
              </a:ext>
            </a:extLst>
          </p:cNvPr>
          <p:cNvSpPr>
            <a:spLocks noChangeAspect="1"/>
          </p:cNvSpPr>
          <p:nvPr userDrawn="1"/>
        </p:nvSpPr>
        <p:spPr>
          <a:xfrm>
            <a:off x="3598506" y="4600443"/>
            <a:ext cx="1645920" cy="1645920"/>
          </a:xfrm>
          <a:prstGeom prst="ellipse">
            <a:avLst/>
          </a:prstGeom>
          <a:solidFill>
            <a:schemeClr val="bg1"/>
          </a:solidFill>
          <a:ln w="9525" cap="flat" cmpd="sng">
            <a:solidFill>
              <a:schemeClr val="accent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77;p37">
            <a:extLst>
              <a:ext uri="{FF2B5EF4-FFF2-40B4-BE49-F238E27FC236}">
                <a16:creationId xmlns:a16="http://schemas.microsoft.com/office/drawing/2014/main" id="{F2A86777-4AA6-744A-8233-45A88B5808F2}"/>
              </a:ext>
            </a:extLst>
          </p:cNvPr>
          <p:cNvSpPr/>
          <p:nvPr userDrawn="1"/>
        </p:nvSpPr>
        <p:spPr>
          <a:xfrm>
            <a:off x="-1952610" y="-2127967"/>
            <a:ext cx="6927541" cy="6927541"/>
          </a:xfrm>
          <a:prstGeom prst="ellipse">
            <a:avLst/>
          </a:prstGeom>
          <a:solidFill>
            <a:schemeClr val="accent3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Text Placeholder 27">
            <a:extLst>
              <a:ext uri="{FF2B5EF4-FFF2-40B4-BE49-F238E27FC236}">
                <a16:creationId xmlns:a16="http://schemas.microsoft.com/office/drawing/2014/main" id="{3CFE826D-DDB1-0744-9A22-AFE12442A8AB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5468683" y="5081492"/>
            <a:ext cx="5773614" cy="779683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3" name="Text Placeholder 27">
            <a:extLst>
              <a:ext uri="{FF2B5EF4-FFF2-40B4-BE49-F238E27FC236}">
                <a16:creationId xmlns:a16="http://schemas.microsoft.com/office/drawing/2014/main" id="{030C6706-4364-F24F-9E86-92713E908D7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7174654" y="3022840"/>
            <a:ext cx="4273475" cy="779683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6" name="Text Placeholder 27">
            <a:extLst>
              <a:ext uri="{FF2B5EF4-FFF2-40B4-BE49-F238E27FC236}">
                <a16:creationId xmlns:a16="http://schemas.microsoft.com/office/drawing/2014/main" id="{5445B7AA-9383-2A45-BF3D-DF912564DFE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7398272" y="653769"/>
            <a:ext cx="3993979" cy="779683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C2951C73-64B1-D949-BA9B-91BC13B0F4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0731" y="209798"/>
            <a:ext cx="3201772" cy="3650833"/>
          </a:xfr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F587EFF1-84CF-1F4D-A433-B3B8DF90831C}"/>
              </a:ext>
            </a:extLst>
          </p:cNvPr>
          <p:cNvGrpSpPr/>
          <p:nvPr userDrawn="1"/>
        </p:nvGrpSpPr>
        <p:grpSpPr>
          <a:xfrm>
            <a:off x="11612277" y="4442663"/>
            <a:ext cx="1242566" cy="1242566"/>
            <a:chOff x="11612277" y="4590143"/>
            <a:chExt cx="1242566" cy="1242566"/>
          </a:xfrm>
        </p:grpSpPr>
        <p:sp>
          <p:nvSpPr>
            <p:cNvPr id="69" name="Google Shape;169;p28">
              <a:extLst>
                <a:ext uri="{FF2B5EF4-FFF2-40B4-BE49-F238E27FC236}">
                  <a16:creationId xmlns:a16="http://schemas.microsoft.com/office/drawing/2014/main" id="{08AD6469-A40A-CE41-95A3-B9DE9C6F3545}"/>
                </a:ext>
              </a:extLst>
            </p:cNvPr>
            <p:cNvSpPr/>
            <p:nvPr userDrawn="1"/>
          </p:nvSpPr>
          <p:spPr>
            <a:xfrm rot="4452901">
              <a:off x="11612277" y="4590143"/>
              <a:ext cx="1242566" cy="1242566"/>
            </a:xfrm>
            <a:prstGeom prst="ellipse">
              <a:avLst/>
            </a:prstGeom>
            <a:noFill/>
            <a:ln w="9525" cap="flat" cmpd="sng">
              <a:solidFill>
                <a:srgbClr val="FFBA3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173;p28">
              <a:extLst>
                <a:ext uri="{FF2B5EF4-FFF2-40B4-BE49-F238E27FC236}">
                  <a16:creationId xmlns:a16="http://schemas.microsoft.com/office/drawing/2014/main" id="{1AEF02CF-BDD4-FD45-A9AA-A0241B224670}"/>
                </a:ext>
              </a:extLst>
            </p:cNvPr>
            <p:cNvSpPr/>
            <p:nvPr userDrawn="1"/>
          </p:nvSpPr>
          <p:spPr>
            <a:xfrm rot="4452901">
              <a:off x="11627400" y="5463431"/>
              <a:ext cx="134454" cy="134454"/>
            </a:xfrm>
            <a:prstGeom prst="ellipse">
              <a:avLst/>
            </a:prstGeom>
            <a:solidFill>
              <a:srgbClr val="4BC4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B63F70-613D-194B-BD13-6C39E672D645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59721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Icon and Text Call 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77;p37">
            <a:extLst>
              <a:ext uri="{FF2B5EF4-FFF2-40B4-BE49-F238E27FC236}">
                <a16:creationId xmlns:a16="http://schemas.microsoft.com/office/drawing/2014/main" id="{F2A86777-4AA6-744A-8233-45A88B5808F2}"/>
              </a:ext>
            </a:extLst>
          </p:cNvPr>
          <p:cNvSpPr/>
          <p:nvPr userDrawn="1"/>
        </p:nvSpPr>
        <p:spPr>
          <a:xfrm>
            <a:off x="0" y="0"/>
            <a:ext cx="5124159" cy="6727547"/>
          </a:xfrm>
          <a:custGeom>
            <a:avLst/>
            <a:gdLst>
              <a:gd name="connsiteX0" fmla="*/ 0 w 8485730"/>
              <a:gd name="connsiteY0" fmla="*/ 4242865 h 8485730"/>
              <a:gd name="connsiteX1" fmla="*/ 4242865 w 8485730"/>
              <a:gd name="connsiteY1" fmla="*/ 0 h 8485730"/>
              <a:gd name="connsiteX2" fmla="*/ 8485730 w 8485730"/>
              <a:gd name="connsiteY2" fmla="*/ 4242865 h 8485730"/>
              <a:gd name="connsiteX3" fmla="*/ 4242865 w 8485730"/>
              <a:gd name="connsiteY3" fmla="*/ 8485730 h 8485730"/>
              <a:gd name="connsiteX4" fmla="*/ 0 w 8485730"/>
              <a:gd name="connsiteY4" fmla="*/ 4242865 h 8485730"/>
              <a:gd name="connsiteX0" fmla="*/ 0 w 8603917"/>
              <a:gd name="connsiteY0" fmla="*/ 4242865 h 8632043"/>
              <a:gd name="connsiteX1" fmla="*/ 4242865 w 8603917"/>
              <a:gd name="connsiteY1" fmla="*/ 0 h 8632043"/>
              <a:gd name="connsiteX2" fmla="*/ 8485730 w 8603917"/>
              <a:gd name="connsiteY2" fmla="*/ 4242865 h 8632043"/>
              <a:gd name="connsiteX3" fmla="*/ 7148160 w 8603917"/>
              <a:gd name="connsiteY3" fmla="*/ 7336134 h 8632043"/>
              <a:gd name="connsiteX4" fmla="*/ 4242865 w 8603917"/>
              <a:gd name="connsiteY4" fmla="*/ 8485730 h 8632043"/>
              <a:gd name="connsiteX5" fmla="*/ 0 w 8603917"/>
              <a:gd name="connsiteY5" fmla="*/ 4242865 h 8632043"/>
              <a:gd name="connsiteX0" fmla="*/ 22773 w 8626690"/>
              <a:gd name="connsiteY0" fmla="*/ 4242865 h 7795374"/>
              <a:gd name="connsiteX1" fmla="*/ 4265638 w 8626690"/>
              <a:gd name="connsiteY1" fmla="*/ 0 h 7795374"/>
              <a:gd name="connsiteX2" fmla="*/ 8508503 w 8626690"/>
              <a:gd name="connsiteY2" fmla="*/ 4242865 h 7795374"/>
              <a:gd name="connsiteX3" fmla="*/ 7170933 w 8626690"/>
              <a:gd name="connsiteY3" fmla="*/ 7336134 h 7795374"/>
              <a:gd name="connsiteX4" fmla="*/ 3141376 w 8626690"/>
              <a:gd name="connsiteY4" fmla="*/ 7331488 h 7795374"/>
              <a:gd name="connsiteX5" fmla="*/ 22773 w 8626690"/>
              <a:gd name="connsiteY5" fmla="*/ 4242865 h 7795374"/>
              <a:gd name="connsiteX0" fmla="*/ 22773 w 8626690"/>
              <a:gd name="connsiteY0" fmla="*/ 4242865 h 7648863"/>
              <a:gd name="connsiteX1" fmla="*/ 4265638 w 8626690"/>
              <a:gd name="connsiteY1" fmla="*/ 0 h 7648863"/>
              <a:gd name="connsiteX2" fmla="*/ 8508503 w 8626690"/>
              <a:gd name="connsiteY2" fmla="*/ 4242865 h 7648863"/>
              <a:gd name="connsiteX3" fmla="*/ 7170933 w 8626690"/>
              <a:gd name="connsiteY3" fmla="*/ 7336134 h 7648863"/>
              <a:gd name="connsiteX4" fmla="*/ 3141376 w 8626690"/>
              <a:gd name="connsiteY4" fmla="*/ 7331488 h 7648863"/>
              <a:gd name="connsiteX5" fmla="*/ 22773 w 8626690"/>
              <a:gd name="connsiteY5" fmla="*/ 4242865 h 7648863"/>
              <a:gd name="connsiteX0" fmla="*/ 22773 w 8626690"/>
              <a:gd name="connsiteY0" fmla="*/ 4242865 h 7336617"/>
              <a:gd name="connsiteX1" fmla="*/ 4265638 w 8626690"/>
              <a:gd name="connsiteY1" fmla="*/ 0 h 7336617"/>
              <a:gd name="connsiteX2" fmla="*/ 8508503 w 8626690"/>
              <a:gd name="connsiteY2" fmla="*/ 4242865 h 7336617"/>
              <a:gd name="connsiteX3" fmla="*/ 7170933 w 8626690"/>
              <a:gd name="connsiteY3" fmla="*/ 7336134 h 7336617"/>
              <a:gd name="connsiteX4" fmla="*/ 3141376 w 8626690"/>
              <a:gd name="connsiteY4" fmla="*/ 7331488 h 7336617"/>
              <a:gd name="connsiteX5" fmla="*/ 22773 w 8626690"/>
              <a:gd name="connsiteY5" fmla="*/ 4242865 h 7336617"/>
              <a:gd name="connsiteX0" fmla="*/ 22634 w 8634046"/>
              <a:gd name="connsiteY0" fmla="*/ 4250360 h 7336617"/>
              <a:gd name="connsiteX1" fmla="*/ 4272994 w 8634046"/>
              <a:gd name="connsiteY1" fmla="*/ 0 h 7336617"/>
              <a:gd name="connsiteX2" fmla="*/ 8515859 w 8634046"/>
              <a:gd name="connsiteY2" fmla="*/ 4242865 h 7336617"/>
              <a:gd name="connsiteX3" fmla="*/ 7178289 w 8634046"/>
              <a:gd name="connsiteY3" fmla="*/ 7336134 h 7336617"/>
              <a:gd name="connsiteX4" fmla="*/ 3148732 w 8634046"/>
              <a:gd name="connsiteY4" fmla="*/ 7331488 h 7336617"/>
              <a:gd name="connsiteX5" fmla="*/ 22634 w 8634046"/>
              <a:gd name="connsiteY5" fmla="*/ 4250360 h 7336617"/>
              <a:gd name="connsiteX0" fmla="*/ 156474 w 5641788"/>
              <a:gd name="connsiteY0" fmla="*/ 7331488 h 7336617"/>
              <a:gd name="connsiteX1" fmla="*/ 1280736 w 5641788"/>
              <a:gd name="connsiteY1" fmla="*/ 0 h 7336617"/>
              <a:gd name="connsiteX2" fmla="*/ 5523601 w 5641788"/>
              <a:gd name="connsiteY2" fmla="*/ 4242865 h 7336617"/>
              <a:gd name="connsiteX3" fmla="*/ 4186031 w 5641788"/>
              <a:gd name="connsiteY3" fmla="*/ 7336134 h 7336617"/>
              <a:gd name="connsiteX4" fmla="*/ 156474 w 5641788"/>
              <a:gd name="connsiteY4" fmla="*/ 7331488 h 7336617"/>
              <a:gd name="connsiteX0" fmla="*/ 532554 w 6017868"/>
              <a:gd name="connsiteY0" fmla="*/ 6731882 h 6737011"/>
              <a:gd name="connsiteX1" fmla="*/ 525059 w 6017868"/>
              <a:gd name="connsiteY1" fmla="*/ 1 h 6737011"/>
              <a:gd name="connsiteX2" fmla="*/ 5899681 w 6017868"/>
              <a:gd name="connsiteY2" fmla="*/ 3643259 h 6737011"/>
              <a:gd name="connsiteX3" fmla="*/ 4562111 w 6017868"/>
              <a:gd name="connsiteY3" fmla="*/ 6736528 h 6737011"/>
              <a:gd name="connsiteX4" fmla="*/ 532554 w 6017868"/>
              <a:gd name="connsiteY4" fmla="*/ 6731882 h 6737011"/>
              <a:gd name="connsiteX0" fmla="*/ 214765 w 5700079"/>
              <a:gd name="connsiteY0" fmla="*/ 6731886 h 6737015"/>
              <a:gd name="connsiteX1" fmla="*/ 207270 w 5700079"/>
              <a:gd name="connsiteY1" fmla="*/ 5 h 6737015"/>
              <a:gd name="connsiteX2" fmla="*/ 5581892 w 5700079"/>
              <a:gd name="connsiteY2" fmla="*/ 3643263 h 6737015"/>
              <a:gd name="connsiteX3" fmla="*/ 4244322 w 5700079"/>
              <a:gd name="connsiteY3" fmla="*/ 6736532 h 6737015"/>
              <a:gd name="connsiteX4" fmla="*/ 214765 w 5700079"/>
              <a:gd name="connsiteY4" fmla="*/ 6731886 h 6737015"/>
              <a:gd name="connsiteX0" fmla="*/ 7513 w 5492827"/>
              <a:gd name="connsiteY0" fmla="*/ 6731886 h 6737941"/>
              <a:gd name="connsiteX1" fmla="*/ 18 w 5492827"/>
              <a:gd name="connsiteY1" fmla="*/ 5 h 6737941"/>
              <a:gd name="connsiteX2" fmla="*/ 5374640 w 5492827"/>
              <a:gd name="connsiteY2" fmla="*/ 3643263 h 6737941"/>
              <a:gd name="connsiteX3" fmla="*/ 4037070 w 5492827"/>
              <a:gd name="connsiteY3" fmla="*/ 6736532 h 6737941"/>
              <a:gd name="connsiteX4" fmla="*/ 7513 w 5492827"/>
              <a:gd name="connsiteY4" fmla="*/ 6731886 h 6737941"/>
              <a:gd name="connsiteX0" fmla="*/ 380885 w 5902775"/>
              <a:gd name="connsiteY0" fmla="*/ 6791831 h 6797886"/>
              <a:gd name="connsiteX1" fmla="*/ 409966 w 5902775"/>
              <a:gd name="connsiteY1" fmla="*/ 59950 h 6797886"/>
              <a:gd name="connsiteX2" fmla="*/ 5784588 w 5902775"/>
              <a:gd name="connsiteY2" fmla="*/ 3703208 h 6797886"/>
              <a:gd name="connsiteX3" fmla="*/ 4447018 w 5902775"/>
              <a:gd name="connsiteY3" fmla="*/ 6796477 h 6797886"/>
              <a:gd name="connsiteX4" fmla="*/ 380885 w 5902775"/>
              <a:gd name="connsiteY4" fmla="*/ 6791831 h 6797886"/>
              <a:gd name="connsiteX0" fmla="*/ 376735 w 5904975"/>
              <a:gd name="connsiteY0" fmla="*/ 6785269 h 6796820"/>
              <a:gd name="connsiteX1" fmla="*/ 412166 w 5904975"/>
              <a:gd name="connsiteY1" fmla="*/ 59738 h 6796820"/>
              <a:gd name="connsiteX2" fmla="*/ 5786788 w 5904975"/>
              <a:gd name="connsiteY2" fmla="*/ 3702996 h 6796820"/>
              <a:gd name="connsiteX3" fmla="*/ 4449218 w 5904975"/>
              <a:gd name="connsiteY3" fmla="*/ 6796265 h 6796820"/>
              <a:gd name="connsiteX4" fmla="*/ 376735 w 5904975"/>
              <a:gd name="connsiteY4" fmla="*/ 6785269 h 6796820"/>
              <a:gd name="connsiteX0" fmla="*/ 376735 w 5904975"/>
              <a:gd name="connsiteY0" fmla="*/ 6779032 h 6790583"/>
              <a:gd name="connsiteX1" fmla="*/ 412166 w 5904975"/>
              <a:gd name="connsiteY1" fmla="*/ 59851 h 6790583"/>
              <a:gd name="connsiteX2" fmla="*/ 5786788 w 5904975"/>
              <a:gd name="connsiteY2" fmla="*/ 3696759 h 6790583"/>
              <a:gd name="connsiteX3" fmla="*/ 4449218 w 5904975"/>
              <a:gd name="connsiteY3" fmla="*/ 6790028 h 6790583"/>
              <a:gd name="connsiteX4" fmla="*/ 376735 w 5904975"/>
              <a:gd name="connsiteY4" fmla="*/ 6779032 h 6790583"/>
              <a:gd name="connsiteX0" fmla="*/ 2169 w 5530409"/>
              <a:gd name="connsiteY0" fmla="*/ 6719476 h 6731027"/>
              <a:gd name="connsiteX1" fmla="*/ 37600 w 5530409"/>
              <a:gd name="connsiteY1" fmla="*/ 295 h 6731027"/>
              <a:gd name="connsiteX2" fmla="*/ 5412222 w 5530409"/>
              <a:gd name="connsiteY2" fmla="*/ 3637203 h 6731027"/>
              <a:gd name="connsiteX3" fmla="*/ 4074652 w 5530409"/>
              <a:gd name="connsiteY3" fmla="*/ 6730472 h 6731027"/>
              <a:gd name="connsiteX4" fmla="*/ 2169 w 5530409"/>
              <a:gd name="connsiteY4" fmla="*/ 6719476 h 6731027"/>
              <a:gd name="connsiteX0" fmla="*/ 5343 w 5533583"/>
              <a:gd name="connsiteY0" fmla="*/ 6725824 h 6737375"/>
              <a:gd name="connsiteX1" fmla="*/ 21724 w 5533583"/>
              <a:gd name="connsiteY1" fmla="*/ 293 h 6737375"/>
              <a:gd name="connsiteX2" fmla="*/ 5415396 w 5533583"/>
              <a:gd name="connsiteY2" fmla="*/ 3643551 h 6737375"/>
              <a:gd name="connsiteX3" fmla="*/ 4077826 w 5533583"/>
              <a:gd name="connsiteY3" fmla="*/ 6736820 h 6737375"/>
              <a:gd name="connsiteX4" fmla="*/ 5343 w 5533583"/>
              <a:gd name="connsiteY4" fmla="*/ 6725824 h 6737375"/>
              <a:gd name="connsiteX0" fmla="*/ 5343 w 5533583"/>
              <a:gd name="connsiteY0" fmla="*/ 6725858 h 6737409"/>
              <a:gd name="connsiteX1" fmla="*/ 21724 w 5533583"/>
              <a:gd name="connsiteY1" fmla="*/ 327 h 6737409"/>
              <a:gd name="connsiteX2" fmla="*/ 5415396 w 5533583"/>
              <a:gd name="connsiteY2" fmla="*/ 3643585 h 6737409"/>
              <a:gd name="connsiteX3" fmla="*/ 4077826 w 5533583"/>
              <a:gd name="connsiteY3" fmla="*/ 6736854 h 6737409"/>
              <a:gd name="connsiteX4" fmla="*/ 5343 w 5533583"/>
              <a:gd name="connsiteY4" fmla="*/ 6725858 h 6737409"/>
              <a:gd name="connsiteX0" fmla="*/ 5343 w 5415399"/>
              <a:gd name="connsiteY0" fmla="*/ 6726304 h 6737855"/>
              <a:gd name="connsiteX1" fmla="*/ 21724 w 5415399"/>
              <a:gd name="connsiteY1" fmla="*/ 773 h 6737855"/>
              <a:gd name="connsiteX2" fmla="*/ 5415396 w 5415399"/>
              <a:gd name="connsiteY2" fmla="*/ 3644031 h 6737855"/>
              <a:gd name="connsiteX3" fmla="*/ 4077826 w 5415399"/>
              <a:gd name="connsiteY3" fmla="*/ 6737300 h 6737855"/>
              <a:gd name="connsiteX4" fmla="*/ 5343 w 5415399"/>
              <a:gd name="connsiteY4" fmla="*/ 6726304 h 6737855"/>
              <a:gd name="connsiteX0" fmla="*/ 397409 w 5898905"/>
              <a:gd name="connsiteY0" fmla="*/ 6832026 h 6843577"/>
              <a:gd name="connsiteX1" fmla="*/ 413790 w 5898905"/>
              <a:gd name="connsiteY1" fmla="*/ 106495 h 6843577"/>
              <a:gd name="connsiteX2" fmla="*/ 5898902 w 5898905"/>
              <a:gd name="connsiteY2" fmla="*/ 3740609 h 6843577"/>
              <a:gd name="connsiteX3" fmla="*/ 4469892 w 5898905"/>
              <a:gd name="connsiteY3" fmla="*/ 6843022 h 6843577"/>
              <a:gd name="connsiteX4" fmla="*/ 397409 w 5898905"/>
              <a:gd name="connsiteY4" fmla="*/ 6832026 h 6843577"/>
              <a:gd name="connsiteX0" fmla="*/ 397409 w 5898905"/>
              <a:gd name="connsiteY0" fmla="*/ 6832026 h 6843577"/>
              <a:gd name="connsiteX1" fmla="*/ 413790 w 5898905"/>
              <a:gd name="connsiteY1" fmla="*/ 106495 h 6843577"/>
              <a:gd name="connsiteX2" fmla="*/ 5898902 w 5898905"/>
              <a:gd name="connsiteY2" fmla="*/ 3740609 h 6843577"/>
              <a:gd name="connsiteX3" fmla="*/ 4469892 w 5898905"/>
              <a:gd name="connsiteY3" fmla="*/ 6843022 h 6843577"/>
              <a:gd name="connsiteX4" fmla="*/ 397409 w 5898905"/>
              <a:gd name="connsiteY4" fmla="*/ 6832026 h 6843577"/>
              <a:gd name="connsiteX0" fmla="*/ 397409 w 6161791"/>
              <a:gd name="connsiteY0" fmla="*/ 6783989 h 6786005"/>
              <a:gd name="connsiteX1" fmla="*/ 413790 w 6161791"/>
              <a:gd name="connsiteY1" fmla="*/ 58458 h 6786005"/>
              <a:gd name="connsiteX2" fmla="*/ 5898902 w 6161791"/>
              <a:gd name="connsiteY2" fmla="*/ 3692572 h 6786005"/>
              <a:gd name="connsiteX3" fmla="*/ 4917948 w 6161791"/>
              <a:gd name="connsiteY3" fmla="*/ 6776697 h 6786005"/>
              <a:gd name="connsiteX4" fmla="*/ 397409 w 6161791"/>
              <a:gd name="connsiteY4" fmla="*/ 6783989 h 6786005"/>
              <a:gd name="connsiteX0" fmla="*/ 397409 w 6140516"/>
              <a:gd name="connsiteY0" fmla="*/ 6783989 h 6786005"/>
              <a:gd name="connsiteX1" fmla="*/ 413790 w 6140516"/>
              <a:gd name="connsiteY1" fmla="*/ 58458 h 6786005"/>
              <a:gd name="connsiteX2" fmla="*/ 5898902 w 6140516"/>
              <a:gd name="connsiteY2" fmla="*/ 3692572 h 6786005"/>
              <a:gd name="connsiteX3" fmla="*/ 4917948 w 6140516"/>
              <a:gd name="connsiteY3" fmla="*/ 6776697 h 6786005"/>
              <a:gd name="connsiteX4" fmla="*/ 397409 w 6140516"/>
              <a:gd name="connsiteY4" fmla="*/ 6783989 h 6786005"/>
              <a:gd name="connsiteX0" fmla="*/ 397409 w 5942526"/>
              <a:gd name="connsiteY0" fmla="*/ 6782804 h 6784820"/>
              <a:gd name="connsiteX1" fmla="*/ 413790 w 5942526"/>
              <a:gd name="connsiteY1" fmla="*/ 57273 h 6784820"/>
              <a:gd name="connsiteX2" fmla="*/ 5898902 w 5942526"/>
              <a:gd name="connsiteY2" fmla="*/ 3691387 h 6784820"/>
              <a:gd name="connsiteX3" fmla="*/ 4917948 w 5942526"/>
              <a:gd name="connsiteY3" fmla="*/ 6775512 h 6784820"/>
              <a:gd name="connsiteX4" fmla="*/ 397409 w 5942526"/>
              <a:gd name="connsiteY4" fmla="*/ 6782804 h 6784820"/>
              <a:gd name="connsiteX0" fmla="*/ 397409 w 5942526"/>
              <a:gd name="connsiteY0" fmla="*/ 6951841 h 6953857"/>
              <a:gd name="connsiteX1" fmla="*/ 413790 w 5942526"/>
              <a:gd name="connsiteY1" fmla="*/ 226310 h 6953857"/>
              <a:gd name="connsiteX2" fmla="*/ 5898902 w 5942526"/>
              <a:gd name="connsiteY2" fmla="*/ 3860424 h 6953857"/>
              <a:gd name="connsiteX3" fmla="*/ 4917948 w 5942526"/>
              <a:gd name="connsiteY3" fmla="*/ 6944549 h 6953857"/>
              <a:gd name="connsiteX4" fmla="*/ 397409 w 5942526"/>
              <a:gd name="connsiteY4" fmla="*/ 6951841 h 6953857"/>
              <a:gd name="connsiteX0" fmla="*/ 397409 w 5942526"/>
              <a:gd name="connsiteY0" fmla="*/ 6732748 h 6734764"/>
              <a:gd name="connsiteX1" fmla="*/ 413790 w 5942526"/>
              <a:gd name="connsiteY1" fmla="*/ 7217 h 6734764"/>
              <a:gd name="connsiteX2" fmla="*/ 5898902 w 5942526"/>
              <a:gd name="connsiteY2" fmla="*/ 3641331 h 6734764"/>
              <a:gd name="connsiteX3" fmla="*/ 4917948 w 5942526"/>
              <a:gd name="connsiteY3" fmla="*/ 6725456 h 6734764"/>
              <a:gd name="connsiteX4" fmla="*/ 397409 w 5942526"/>
              <a:gd name="connsiteY4" fmla="*/ 6732748 h 6734764"/>
              <a:gd name="connsiteX0" fmla="*/ 397409 w 5942526"/>
              <a:gd name="connsiteY0" fmla="*/ 6884501 h 6886517"/>
              <a:gd name="connsiteX1" fmla="*/ 413790 w 5942526"/>
              <a:gd name="connsiteY1" fmla="*/ 158970 h 6886517"/>
              <a:gd name="connsiteX2" fmla="*/ 5898902 w 5942526"/>
              <a:gd name="connsiteY2" fmla="*/ 3793084 h 6886517"/>
              <a:gd name="connsiteX3" fmla="*/ 4917948 w 5942526"/>
              <a:gd name="connsiteY3" fmla="*/ 6877209 h 6886517"/>
              <a:gd name="connsiteX4" fmla="*/ 397409 w 5942526"/>
              <a:gd name="connsiteY4" fmla="*/ 6884501 h 6886517"/>
              <a:gd name="connsiteX0" fmla="*/ 397409 w 5942526"/>
              <a:gd name="connsiteY0" fmla="*/ 7374199 h 7376215"/>
              <a:gd name="connsiteX1" fmla="*/ 413790 w 5942526"/>
              <a:gd name="connsiteY1" fmla="*/ 648668 h 7376215"/>
              <a:gd name="connsiteX2" fmla="*/ 3035485 w 5942526"/>
              <a:gd name="connsiteY2" fmla="*/ 676099 h 7376215"/>
              <a:gd name="connsiteX3" fmla="*/ 5898902 w 5942526"/>
              <a:gd name="connsiteY3" fmla="*/ 4282782 h 7376215"/>
              <a:gd name="connsiteX4" fmla="*/ 4917948 w 5942526"/>
              <a:gd name="connsiteY4" fmla="*/ 7366907 h 7376215"/>
              <a:gd name="connsiteX5" fmla="*/ 397409 w 5942526"/>
              <a:gd name="connsiteY5" fmla="*/ 7374199 h 7376215"/>
              <a:gd name="connsiteX0" fmla="*/ 397409 w 5942526"/>
              <a:gd name="connsiteY0" fmla="*/ 6970567 h 6972583"/>
              <a:gd name="connsiteX1" fmla="*/ 413790 w 5942526"/>
              <a:gd name="connsiteY1" fmla="*/ 245036 h 6972583"/>
              <a:gd name="connsiteX2" fmla="*/ 3035485 w 5942526"/>
              <a:gd name="connsiteY2" fmla="*/ 272467 h 6972583"/>
              <a:gd name="connsiteX3" fmla="*/ 5898902 w 5942526"/>
              <a:gd name="connsiteY3" fmla="*/ 3879150 h 6972583"/>
              <a:gd name="connsiteX4" fmla="*/ 4917948 w 5942526"/>
              <a:gd name="connsiteY4" fmla="*/ 6963275 h 6972583"/>
              <a:gd name="connsiteX5" fmla="*/ 397409 w 5942526"/>
              <a:gd name="connsiteY5" fmla="*/ 6970567 h 6972583"/>
              <a:gd name="connsiteX0" fmla="*/ 397409 w 5942526"/>
              <a:gd name="connsiteY0" fmla="*/ 6725531 h 6727547"/>
              <a:gd name="connsiteX1" fmla="*/ 413790 w 5942526"/>
              <a:gd name="connsiteY1" fmla="*/ 0 h 6727547"/>
              <a:gd name="connsiteX2" fmla="*/ 3035485 w 5942526"/>
              <a:gd name="connsiteY2" fmla="*/ 27431 h 6727547"/>
              <a:gd name="connsiteX3" fmla="*/ 5898902 w 5942526"/>
              <a:gd name="connsiteY3" fmla="*/ 3634114 h 6727547"/>
              <a:gd name="connsiteX4" fmla="*/ 4917948 w 5942526"/>
              <a:gd name="connsiteY4" fmla="*/ 6718239 h 6727547"/>
              <a:gd name="connsiteX5" fmla="*/ 397409 w 5942526"/>
              <a:gd name="connsiteY5" fmla="*/ 6725531 h 6727547"/>
              <a:gd name="connsiteX0" fmla="*/ 9754 w 5554871"/>
              <a:gd name="connsiteY0" fmla="*/ 6725531 h 6727547"/>
              <a:gd name="connsiteX1" fmla="*/ 26135 w 5554871"/>
              <a:gd name="connsiteY1" fmla="*/ 0 h 6727547"/>
              <a:gd name="connsiteX2" fmla="*/ 2647830 w 5554871"/>
              <a:gd name="connsiteY2" fmla="*/ 27431 h 6727547"/>
              <a:gd name="connsiteX3" fmla="*/ 5511247 w 5554871"/>
              <a:gd name="connsiteY3" fmla="*/ 3634114 h 6727547"/>
              <a:gd name="connsiteX4" fmla="*/ 4530293 w 5554871"/>
              <a:gd name="connsiteY4" fmla="*/ 6718239 h 6727547"/>
              <a:gd name="connsiteX5" fmla="*/ 9754 w 5554871"/>
              <a:gd name="connsiteY5" fmla="*/ 6725531 h 6727547"/>
              <a:gd name="connsiteX0" fmla="*/ 9754 w 5554871"/>
              <a:gd name="connsiteY0" fmla="*/ 6725531 h 6727547"/>
              <a:gd name="connsiteX1" fmla="*/ 26135 w 5554871"/>
              <a:gd name="connsiteY1" fmla="*/ 0 h 6727547"/>
              <a:gd name="connsiteX2" fmla="*/ 2647830 w 5554871"/>
              <a:gd name="connsiteY2" fmla="*/ 27431 h 6727547"/>
              <a:gd name="connsiteX3" fmla="*/ 5511247 w 5554871"/>
              <a:gd name="connsiteY3" fmla="*/ 3634114 h 6727547"/>
              <a:gd name="connsiteX4" fmla="*/ 4530293 w 5554871"/>
              <a:gd name="connsiteY4" fmla="*/ 6718239 h 6727547"/>
              <a:gd name="connsiteX5" fmla="*/ 9754 w 5554871"/>
              <a:gd name="connsiteY5" fmla="*/ 6725531 h 6727547"/>
              <a:gd name="connsiteX0" fmla="*/ 9754 w 5554871"/>
              <a:gd name="connsiteY0" fmla="*/ 6725531 h 6727547"/>
              <a:gd name="connsiteX1" fmla="*/ 26135 w 5554871"/>
              <a:gd name="connsiteY1" fmla="*/ 0 h 6727547"/>
              <a:gd name="connsiteX2" fmla="*/ 2647830 w 5554871"/>
              <a:gd name="connsiteY2" fmla="*/ 27431 h 6727547"/>
              <a:gd name="connsiteX3" fmla="*/ 5511247 w 5554871"/>
              <a:gd name="connsiteY3" fmla="*/ 3634114 h 6727547"/>
              <a:gd name="connsiteX4" fmla="*/ 4530293 w 5554871"/>
              <a:gd name="connsiteY4" fmla="*/ 6718239 h 6727547"/>
              <a:gd name="connsiteX5" fmla="*/ 9754 w 5554871"/>
              <a:gd name="connsiteY5" fmla="*/ 6725531 h 6727547"/>
              <a:gd name="connsiteX0" fmla="*/ 9754 w 5545710"/>
              <a:gd name="connsiteY0" fmla="*/ 6725531 h 6727547"/>
              <a:gd name="connsiteX1" fmla="*/ 26135 w 5545710"/>
              <a:gd name="connsiteY1" fmla="*/ 0 h 6727547"/>
              <a:gd name="connsiteX2" fmla="*/ 2647830 w 5545710"/>
              <a:gd name="connsiteY2" fmla="*/ 27431 h 6727547"/>
              <a:gd name="connsiteX3" fmla="*/ 5511247 w 5545710"/>
              <a:gd name="connsiteY3" fmla="*/ 3634114 h 6727547"/>
              <a:gd name="connsiteX4" fmla="*/ 4530293 w 5545710"/>
              <a:gd name="connsiteY4" fmla="*/ 6718239 h 6727547"/>
              <a:gd name="connsiteX5" fmla="*/ 9754 w 5545710"/>
              <a:gd name="connsiteY5" fmla="*/ 6725531 h 6727547"/>
              <a:gd name="connsiteX0" fmla="*/ 9754 w 5520309"/>
              <a:gd name="connsiteY0" fmla="*/ 6725531 h 6727547"/>
              <a:gd name="connsiteX1" fmla="*/ 26135 w 5520309"/>
              <a:gd name="connsiteY1" fmla="*/ 0 h 6727547"/>
              <a:gd name="connsiteX2" fmla="*/ 2647830 w 5520309"/>
              <a:gd name="connsiteY2" fmla="*/ 27431 h 6727547"/>
              <a:gd name="connsiteX3" fmla="*/ 5511247 w 5520309"/>
              <a:gd name="connsiteY3" fmla="*/ 3634114 h 6727547"/>
              <a:gd name="connsiteX4" fmla="*/ 4530293 w 5520309"/>
              <a:gd name="connsiteY4" fmla="*/ 6718239 h 6727547"/>
              <a:gd name="connsiteX5" fmla="*/ 9754 w 5520309"/>
              <a:gd name="connsiteY5" fmla="*/ 6725531 h 6727547"/>
              <a:gd name="connsiteX0" fmla="*/ 9754 w 5518998"/>
              <a:gd name="connsiteY0" fmla="*/ 6725531 h 6727547"/>
              <a:gd name="connsiteX1" fmla="*/ 26135 w 5518998"/>
              <a:gd name="connsiteY1" fmla="*/ 0 h 6727547"/>
              <a:gd name="connsiteX2" fmla="*/ 2647830 w 5518998"/>
              <a:gd name="connsiteY2" fmla="*/ 27431 h 6727547"/>
              <a:gd name="connsiteX3" fmla="*/ 5511247 w 5518998"/>
              <a:gd name="connsiteY3" fmla="*/ 3634114 h 6727547"/>
              <a:gd name="connsiteX4" fmla="*/ 4530293 w 5518998"/>
              <a:gd name="connsiteY4" fmla="*/ 6718239 h 6727547"/>
              <a:gd name="connsiteX5" fmla="*/ 9754 w 5518998"/>
              <a:gd name="connsiteY5" fmla="*/ 6725531 h 6727547"/>
              <a:gd name="connsiteX0" fmla="*/ 9754 w 5522741"/>
              <a:gd name="connsiteY0" fmla="*/ 6725531 h 6727547"/>
              <a:gd name="connsiteX1" fmla="*/ 26135 w 5522741"/>
              <a:gd name="connsiteY1" fmla="*/ 0 h 6727547"/>
              <a:gd name="connsiteX2" fmla="*/ 2647830 w 5522741"/>
              <a:gd name="connsiteY2" fmla="*/ 27431 h 6727547"/>
              <a:gd name="connsiteX3" fmla="*/ 5511247 w 5522741"/>
              <a:gd name="connsiteY3" fmla="*/ 3634114 h 6727547"/>
              <a:gd name="connsiteX4" fmla="*/ 4530293 w 5522741"/>
              <a:gd name="connsiteY4" fmla="*/ 6718239 h 6727547"/>
              <a:gd name="connsiteX5" fmla="*/ 9754 w 5522741"/>
              <a:gd name="connsiteY5" fmla="*/ 6725531 h 6727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22741" h="6727547">
                <a:moveTo>
                  <a:pt x="9754" y="6725531"/>
                </a:moveTo>
                <a:cubicBezTo>
                  <a:pt x="1026" y="6718994"/>
                  <a:pt x="-12956" y="21460"/>
                  <a:pt x="26135" y="0"/>
                </a:cubicBezTo>
                <a:cubicBezTo>
                  <a:pt x="8614" y="17506"/>
                  <a:pt x="2629757" y="16105"/>
                  <a:pt x="2647830" y="27431"/>
                </a:cubicBezTo>
                <a:cubicBezTo>
                  <a:pt x="2967655" y="38757"/>
                  <a:pt x="5206647" y="1037651"/>
                  <a:pt x="5511247" y="3634114"/>
                </a:cubicBezTo>
                <a:cubicBezTo>
                  <a:pt x="5612716" y="4817829"/>
                  <a:pt x="5022351" y="6056815"/>
                  <a:pt x="4530293" y="6718239"/>
                </a:cubicBezTo>
                <a:cubicBezTo>
                  <a:pt x="4535182" y="6720846"/>
                  <a:pt x="18482" y="6732068"/>
                  <a:pt x="9754" y="6725531"/>
                </a:cubicBezTo>
                <a:close/>
              </a:path>
            </a:pathLst>
          </a:custGeom>
          <a:solidFill>
            <a:schemeClr val="bg2"/>
          </a:solidFill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C2951C73-64B1-D949-BA9B-91BC13B0F4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8167" y="1419479"/>
            <a:ext cx="3201772" cy="3650833"/>
          </a:xfrm>
          <a:noFill/>
        </p:spPr>
        <p:txBody>
          <a:bodyPr anchor="ctr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2" name="Google Shape;149;p27">
            <a:extLst>
              <a:ext uri="{FF2B5EF4-FFF2-40B4-BE49-F238E27FC236}">
                <a16:creationId xmlns:a16="http://schemas.microsoft.com/office/drawing/2014/main" id="{91EFEAF4-B13D-6A46-9ED4-27EA9482F5F7}"/>
              </a:ext>
            </a:extLst>
          </p:cNvPr>
          <p:cNvSpPr/>
          <p:nvPr userDrawn="1"/>
        </p:nvSpPr>
        <p:spPr>
          <a:xfrm rot="5799751">
            <a:off x="9819489" y="-2722404"/>
            <a:ext cx="4306953" cy="4306953"/>
          </a:xfrm>
          <a:prstGeom prst="ellipse">
            <a:avLst/>
          </a:prstGeom>
          <a:noFill/>
          <a:ln w="9525" cap="flat" cmpd="sng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155;p27">
            <a:extLst>
              <a:ext uri="{FF2B5EF4-FFF2-40B4-BE49-F238E27FC236}">
                <a16:creationId xmlns:a16="http://schemas.microsoft.com/office/drawing/2014/main" id="{141828AB-0DC4-5D49-8C3D-61B1C4E0013D}"/>
              </a:ext>
            </a:extLst>
          </p:cNvPr>
          <p:cNvSpPr>
            <a:spLocks noChangeAspect="1"/>
          </p:cNvSpPr>
          <p:nvPr userDrawn="1"/>
        </p:nvSpPr>
        <p:spPr>
          <a:xfrm rot="5799751">
            <a:off x="9990374" y="427096"/>
            <a:ext cx="274320" cy="274320"/>
          </a:xfrm>
          <a:prstGeom prst="ellipse">
            <a:avLst/>
          </a:prstGeom>
          <a:solidFill>
            <a:schemeClr val="bg2">
              <a:alpha val="8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155;p27">
            <a:extLst>
              <a:ext uri="{FF2B5EF4-FFF2-40B4-BE49-F238E27FC236}">
                <a16:creationId xmlns:a16="http://schemas.microsoft.com/office/drawing/2014/main" id="{BC4954C0-356D-B641-843F-818BCE3B4013}"/>
              </a:ext>
            </a:extLst>
          </p:cNvPr>
          <p:cNvSpPr>
            <a:spLocks noChangeAspect="1"/>
          </p:cNvSpPr>
          <p:nvPr userDrawn="1"/>
        </p:nvSpPr>
        <p:spPr>
          <a:xfrm rot="5799751">
            <a:off x="11208416" y="1372940"/>
            <a:ext cx="158983" cy="15898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8FFE9AB1-E720-E041-A278-DBE0C164356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626358" y="2009894"/>
            <a:ext cx="3596417" cy="3671605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B327F7-947C-9E40-8080-5FF95C995B1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6239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x tab Call Ou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 Placeholder 27">
            <a:extLst>
              <a:ext uri="{FF2B5EF4-FFF2-40B4-BE49-F238E27FC236}">
                <a16:creationId xmlns:a16="http://schemas.microsoft.com/office/drawing/2014/main" id="{646A9575-0857-3248-9524-A16A38BF77B0}"/>
              </a:ext>
            </a:extLst>
          </p:cNvPr>
          <p:cNvSpPr>
            <a:spLocks noGrp="1"/>
          </p:cNvSpPr>
          <p:nvPr userDrawn="1">
            <p:ph type="body" sz="quarter" idx="28"/>
          </p:nvPr>
        </p:nvSpPr>
        <p:spPr>
          <a:xfrm>
            <a:off x="2203531" y="1988977"/>
            <a:ext cx="3194206" cy="763039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17FBD2-4950-0D42-84A9-BC5DD7A06358}"/>
              </a:ext>
            </a:extLst>
          </p:cNvPr>
          <p:cNvGrpSpPr/>
          <p:nvPr userDrawn="1"/>
        </p:nvGrpSpPr>
        <p:grpSpPr>
          <a:xfrm rot="1234694">
            <a:off x="9705634" y="5145823"/>
            <a:ext cx="4615971" cy="4528299"/>
            <a:chOff x="11588220" y="4590143"/>
            <a:chExt cx="1266623" cy="1242566"/>
          </a:xfrm>
        </p:grpSpPr>
        <p:sp>
          <p:nvSpPr>
            <p:cNvPr id="45" name="Google Shape;169;p28">
              <a:extLst>
                <a:ext uri="{FF2B5EF4-FFF2-40B4-BE49-F238E27FC236}">
                  <a16:creationId xmlns:a16="http://schemas.microsoft.com/office/drawing/2014/main" id="{E02460EA-2446-BD4C-9499-406306DE1B86}"/>
                </a:ext>
              </a:extLst>
            </p:cNvPr>
            <p:cNvSpPr/>
            <p:nvPr userDrawn="1"/>
          </p:nvSpPr>
          <p:spPr>
            <a:xfrm rot="4452901">
              <a:off x="11612277" y="4590143"/>
              <a:ext cx="1242566" cy="1242566"/>
            </a:xfrm>
            <a:prstGeom prst="ellipse">
              <a:avLst/>
            </a:prstGeom>
            <a:noFill/>
            <a:ln w="9525" cap="flat" cmpd="sng">
              <a:solidFill>
                <a:srgbClr val="FFBA3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173;p28">
              <a:extLst>
                <a:ext uri="{FF2B5EF4-FFF2-40B4-BE49-F238E27FC236}">
                  <a16:creationId xmlns:a16="http://schemas.microsoft.com/office/drawing/2014/main" id="{51588687-081A-4943-906F-9F71FEE202ED}"/>
                </a:ext>
              </a:extLst>
            </p:cNvPr>
            <p:cNvSpPr/>
            <p:nvPr userDrawn="1"/>
          </p:nvSpPr>
          <p:spPr>
            <a:xfrm rot="4452901">
              <a:off x="11588220" y="4976703"/>
              <a:ext cx="103064" cy="103064"/>
            </a:xfrm>
            <a:prstGeom prst="ellipse">
              <a:avLst/>
            </a:prstGeom>
            <a:solidFill>
              <a:srgbClr val="4BC4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" name="Google Shape;198;p30">
            <a:extLst>
              <a:ext uri="{FF2B5EF4-FFF2-40B4-BE49-F238E27FC236}">
                <a16:creationId xmlns:a16="http://schemas.microsoft.com/office/drawing/2014/main" id="{E1DF17D0-625D-2E4F-A79D-8EDA8E8E3244}"/>
              </a:ext>
            </a:extLst>
          </p:cNvPr>
          <p:cNvSpPr/>
          <p:nvPr userDrawn="1"/>
        </p:nvSpPr>
        <p:spPr>
          <a:xfrm rot="16200000" flipH="1">
            <a:off x="1228342" y="1944006"/>
            <a:ext cx="770167" cy="845852"/>
          </a:xfrm>
          <a:prstGeom prst="round2SameRect">
            <a:avLst>
              <a:gd name="adj1" fmla="val 12083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9" name="Text Placeholder 42">
            <a:extLst>
              <a:ext uri="{FF2B5EF4-FFF2-40B4-BE49-F238E27FC236}">
                <a16:creationId xmlns:a16="http://schemas.microsoft.com/office/drawing/2014/main" id="{23C42950-E298-4A40-95C3-9560C44ADF8D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1306161" y="2039378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4" name="Text Placeholder 27">
            <a:extLst>
              <a:ext uri="{FF2B5EF4-FFF2-40B4-BE49-F238E27FC236}">
                <a16:creationId xmlns:a16="http://schemas.microsoft.com/office/drawing/2014/main" id="{1B504699-3A34-D840-B457-E6498524DDB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2203531" y="3057923"/>
            <a:ext cx="3194206" cy="763039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Google Shape;198;p30">
            <a:extLst>
              <a:ext uri="{FF2B5EF4-FFF2-40B4-BE49-F238E27FC236}">
                <a16:creationId xmlns:a16="http://schemas.microsoft.com/office/drawing/2014/main" id="{4F02AE64-9E69-2849-A4CE-BCE82D6D81C8}"/>
              </a:ext>
            </a:extLst>
          </p:cNvPr>
          <p:cNvSpPr/>
          <p:nvPr userDrawn="1"/>
        </p:nvSpPr>
        <p:spPr>
          <a:xfrm rot="16200000" flipH="1">
            <a:off x="1228342" y="3012952"/>
            <a:ext cx="770167" cy="845852"/>
          </a:xfrm>
          <a:prstGeom prst="round2SameRect">
            <a:avLst>
              <a:gd name="adj1" fmla="val 13755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6" name="Text Placeholder 42">
            <a:extLst>
              <a:ext uri="{FF2B5EF4-FFF2-40B4-BE49-F238E27FC236}">
                <a16:creationId xmlns:a16="http://schemas.microsoft.com/office/drawing/2014/main" id="{690AF6C7-3738-2D40-8926-B261F187C27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306161" y="3108324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7" name="Text Placeholder 27">
            <a:extLst>
              <a:ext uri="{FF2B5EF4-FFF2-40B4-BE49-F238E27FC236}">
                <a16:creationId xmlns:a16="http://schemas.microsoft.com/office/drawing/2014/main" id="{71DAB076-8C46-6745-AF85-8FBC56AD1D61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2203531" y="4101112"/>
            <a:ext cx="3194206" cy="763039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Google Shape;198;p30">
            <a:extLst>
              <a:ext uri="{FF2B5EF4-FFF2-40B4-BE49-F238E27FC236}">
                <a16:creationId xmlns:a16="http://schemas.microsoft.com/office/drawing/2014/main" id="{0E062423-A97D-F145-B271-B998903E1E4A}"/>
              </a:ext>
            </a:extLst>
          </p:cNvPr>
          <p:cNvSpPr/>
          <p:nvPr userDrawn="1"/>
        </p:nvSpPr>
        <p:spPr>
          <a:xfrm rot="16200000" flipH="1">
            <a:off x="1228342" y="4056141"/>
            <a:ext cx="770167" cy="845852"/>
          </a:xfrm>
          <a:prstGeom prst="round2SameRect">
            <a:avLst>
              <a:gd name="adj1" fmla="val 13755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" name="Text Placeholder 42">
            <a:extLst>
              <a:ext uri="{FF2B5EF4-FFF2-40B4-BE49-F238E27FC236}">
                <a16:creationId xmlns:a16="http://schemas.microsoft.com/office/drawing/2014/main" id="{3685A998-970E-EA44-BF56-248DF6D7CBA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306161" y="4151513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0" name="Text Placeholder 27">
            <a:extLst>
              <a:ext uri="{FF2B5EF4-FFF2-40B4-BE49-F238E27FC236}">
                <a16:creationId xmlns:a16="http://schemas.microsoft.com/office/drawing/2014/main" id="{331C8393-3090-164B-88D6-2A4591E05B5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7858812" y="3050794"/>
            <a:ext cx="3194206" cy="763039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Google Shape;198;p30">
            <a:extLst>
              <a:ext uri="{FF2B5EF4-FFF2-40B4-BE49-F238E27FC236}">
                <a16:creationId xmlns:a16="http://schemas.microsoft.com/office/drawing/2014/main" id="{B1DEE0B0-4C61-BE44-AB6D-2FD0E882C391}"/>
              </a:ext>
            </a:extLst>
          </p:cNvPr>
          <p:cNvSpPr/>
          <p:nvPr userDrawn="1"/>
        </p:nvSpPr>
        <p:spPr>
          <a:xfrm rot="16200000" flipH="1">
            <a:off x="6883623" y="3005823"/>
            <a:ext cx="770167" cy="845852"/>
          </a:xfrm>
          <a:prstGeom prst="round2SameRect">
            <a:avLst>
              <a:gd name="adj1" fmla="val 13755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2" name="Text Placeholder 42">
            <a:extLst>
              <a:ext uri="{FF2B5EF4-FFF2-40B4-BE49-F238E27FC236}">
                <a16:creationId xmlns:a16="http://schemas.microsoft.com/office/drawing/2014/main" id="{0B16C9E3-9B27-FB4A-9D98-3451D487177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961442" y="3101195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4" name="Text Placeholder 27">
            <a:extLst>
              <a:ext uri="{FF2B5EF4-FFF2-40B4-BE49-F238E27FC236}">
                <a16:creationId xmlns:a16="http://schemas.microsoft.com/office/drawing/2014/main" id="{015FDED2-FC14-4B4F-8850-28AF20F666E9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7858811" y="4101112"/>
            <a:ext cx="3194206" cy="763039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Google Shape;198;p30">
            <a:extLst>
              <a:ext uri="{FF2B5EF4-FFF2-40B4-BE49-F238E27FC236}">
                <a16:creationId xmlns:a16="http://schemas.microsoft.com/office/drawing/2014/main" id="{F198D3DD-8C49-644B-A3D4-D98CF575C71D}"/>
              </a:ext>
            </a:extLst>
          </p:cNvPr>
          <p:cNvSpPr/>
          <p:nvPr userDrawn="1"/>
        </p:nvSpPr>
        <p:spPr>
          <a:xfrm rot="16200000" flipH="1">
            <a:off x="6883622" y="4056141"/>
            <a:ext cx="770167" cy="845852"/>
          </a:xfrm>
          <a:prstGeom prst="round2SameRect">
            <a:avLst>
              <a:gd name="adj1" fmla="val 13755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" name="Text Placeholder 42">
            <a:extLst>
              <a:ext uri="{FF2B5EF4-FFF2-40B4-BE49-F238E27FC236}">
                <a16:creationId xmlns:a16="http://schemas.microsoft.com/office/drawing/2014/main" id="{36E1036E-1D5B-454B-94B6-D034B2E18786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961441" y="4151513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39" name="Text Placeholder 27">
            <a:extLst>
              <a:ext uri="{FF2B5EF4-FFF2-40B4-BE49-F238E27FC236}">
                <a16:creationId xmlns:a16="http://schemas.microsoft.com/office/drawing/2014/main" id="{9F03A478-2FDE-A245-99A0-5346F77C2DFF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7858812" y="1988977"/>
            <a:ext cx="3194206" cy="763039"/>
          </a:xfrm>
        </p:spPr>
        <p:txBody>
          <a:bodyPr anchor="ctr"/>
          <a:lstStyle>
            <a:lvl1pPr marL="0" indent="0">
              <a:buNone/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Google Shape;198;p30">
            <a:extLst>
              <a:ext uri="{FF2B5EF4-FFF2-40B4-BE49-F238E27FC236}">
                <a16:creationId xmlns:a16="http://schemas.microsoft.com/office/drawing/2014/main" id="{E4062BDB-DA66-2743-9171-CDBB8C308572}"/>
              </a:ext>
            </a:extLst>
          </p:cNvPr>
          <p:cNvSpPr/>
          <p:nvPr userDrawn="1"/>
        </p:nvSpPr>
        <p:spPr>
          <a:xfrm rot="16200000" flipH="1">
            <a:off x="6883623" y="1944006"/>
            <a:ext cx="770167" cy="845852"/>
          </a:xfrm>
          <a:prstGeom prst="round2SameRect">
            <a:avLst>
              <a:gd name="adj1" fmla="val 12083"/>
              <a:gd name="adj2" fmla="val 0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1" name="Text Placeholder 42">
            <a:extLst>
              <a:ext uri="{FF2B5EF4-FFF2-40B4-BE49-F238E27FC236}">
                <a16:creationId xmlns:a16="http://schemas.microsoft.com/office/drawing/2014/main" id="{0D34622E-5796-B643-912F-3A6F313684E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961442" y="2039378"/>
            <a:ext cx="656032" cy="655104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this    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B8EA3DCB-BB62-934E-9B40-2D9C578F8A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531"/>
            <a:ext cx="10972800" cy="984996"/>
          </a:xfrm>
        </p:spPr>
        <p:txBody>
          <a:bodyPr tIns="274320"/>
          <a:lstStyle>
            <a:lvl1pPr algn="ctr">
              <a:defRPr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48" name="Google Shape;149;p27">
            <a:extLst>
              <a:ext uri="{FF2B5EF4-FFF2-40B4-BE49-F238E27FC236}">
                <a16:creationId xmlns:a16="http://schemas.microsoft.com/office/drawing/2014/main" id="{B2E705BF-D312-1840-A9CE-2A027324E574}"/>
              </a:ext>
            </a:extLst>
          </p:cNvPr>
          <p:cNvSpPr/>
          <p:nvPr userDrawn="1"/>
        </p:nvSpPr>
        <p:spPr>
          <a:xfrm rot="5799751">
            <a:off x="-1103465" y="-1897110"/>
            <a:ext cx="2906846" cy="2906846"/>
          </a:xfrm>
          <a:prstGeom prst="ellipse">
            <a:avLst/>
          </a:prstGeom>
          <a:noFill/>
          <a:ln w="9525" cap="flat" cmpd="sng">
            <a:solidFill>
              <a:schemeClr val="bg2">
                <a:lumMod val="90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155;p27">
            <a:extLst>
              <a:ext uri="{FF2B5EF4-FFF2-40B4-BE49-F238E27FC236}">
                <a16:creationId xmlns:a16="http://schemas.microsoft.com/office/drawing/2014/main" id="{BB489A66-5F17-8E42-A7AF-333361DDE45A}"/>
              </a:ext>
            </a:extLst>
          </p:cNvPr>
          <p:cNvSpPr/>
          <p:nvPr userDrawn="1"/>
        </p:nvSpPr>
        <p:spPr>
          <a:xfrm rot="5799751">
            <a:off x="201860" y="906704"/>
            <a:ext cx="167670" cy="167670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CFF385-DEFB-4F47-BD93-DC9F4A800D14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532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3" pos="512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5735D61F-D443-3543-B30F-30C7014030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"/>
            <a:ext cx="10972798" cy="9618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6AB00B2-7A12-A540-A49E-E5E8C24D3B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839310"/>
            <a:ext cx="5371605" cy="4337653"/>
          </a:xfrm>
        </p:spPr>
        <p:txBody>
          <a:bodyPr/>
          <a:lstStyle>
            <a:lvl1pPr>
              <a:defRPr b="0" i="0">
                <a:latin typeface="Lato" panose="020F0502020204030203" pitchFamily="34" charset="77"/>
              </a:defRPr>
            </a:lvl1pPr>
            <a:lvl2pPr>
              <a:defRPr b="0" i="0">
                <a:latin typeface="Lato" panose="020F0502020204030203" pitchFamily="34" charset="77"/>
              </a:defRPr>
            </a:lvl2pPr>
            <a:lvl3pPr>
              <a:defRPr b="0" i="0">
                <a:latin typeface="Lato" panose="020F0502020204030203" pitchFamily="34" charset="77"/>
              </a:defRPr>
            </a:lvl3pPr>
            <a:lvl4pPr>
              <a:defRPr b="0" i="0">
                <a:latin typeface="Lato" panose="020F0502020204030203" pitchFamily="34" charset="77"/>
              </a:defRPr>
            </a:lvl4pPr>
            <a:lvl5pPr>
              <a:defRPr b="0" i="0">
                <a:latin typeface="Lato" panose="020F0502020204030203" pitchFamily="34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72E59B6-7A62-4041-AC33-DD182C1634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0797" y="1839310"/>
            <a:ext cx="5371605" cy="4337653"/>
          </a:xfrm>
        </p:spPr>
        <p:txBody>
          <a:bodyPr/>
          <a:lstStyle>
            <a:lvl1pPr>
              <a:defRPr b="0" i="0">
                <a:latin typeface="Lato" panose="020F0502020204030203" pitchFamily="34" charset="77"/>
              </a:defRPr>
            </a:lvl1pPr>
            <a:lvl2pPr>
              <a:defRPr b="0" i="0">
                <a:latin typeface="Lato" panose="020F0502020204030203" pitchFamily="34" charset="77"/>
              </a:defRPr>
            </a:lvl2pPr>
            <a:lvl3pPr>
              <a:defRPr b="0" i="0">
                <a:latin typeface="Lato" panose="020F0502020204030203" pitchFamily="34" charset="77"/>
              </a:defRPr>
            </a:lvl3pPr>
            <a:lvl4pPr>
              <a:defRPr b="0" i="0">
                <a:latin typeface="Lato" panose="020F0502020204030203" pitchFamily="34" charset="77"/>
              </a:defRPr>
            </a:lvl4pPr>
            <a:lvl5pPr>
              <a:defRPr b="0" i="0">
                <a:latin typeface="Lato" panose="020F0502020204030203" pitchFamily="34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5396987-973E-FA44-92C2-E582EFC229AF}"/>
              </a:ext>
            </a:extLst>
          </p:cNvPr>
          <p:cNvGrpSpPr/>
          <p:nvPr userDrawn="1"/>
        </p:nvGrpSpPr>
        <p:grpSpPr>
          <a:xfrm>
            <a:off x="10889618" y="-1355586"/>
            <a:ext cx="2622709" cy="2622709"/>
            <a:chOff x="10889618" y="-1355586"/>
            <a:chExt cx="2622709" cy="2622709"/>
          </a:xfrm>
        </p:grpSpPr>
        <p:sp>
          <p:nvSpPr>
            <p:cNvPr id="15" name="Google Shape;317;p34">
              <a:extLst>
                <a:ext uri="{FF2B5EF4-FFF2-40B4-BE49-F238E27FC236}">
                  <a16:creationId xmlns:a16="http://schemas.microsoft.com/office/drawing/2014/main" id="{EF915232-C5CF-CC4F-BF59-B3E590CA3C29}"/>
                </a:ext>
              </a:extLst>
            </p:cNvPr>
            <p:cNvSpPr/>
            <p:nvPr userDrawn="1"/>
          </p:nvSpPr>
          <p:spPr>
            <a:xfrm rot="14913515">
              <a:off x="10889618" y="-1355586"/>
              <a:ext cx="2622709" cy="2622709"/>
            </a:xfrm>
            <a:prstGeom prst="ellipse">
              <a:avLst/>
            </a:prstGeom>
            <a:noFill/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" name="Google Shape;318;p34">
              <a:extLst>
                <a:ext uri="{FF2B5EF4-FFF2-40B4-BE49-F238E27FC236}">
                  <a16:creationId xmlns:a16="http://schemas.microsoft.com/office/drawing/2014/main" id="{B0BDAA31-080F-0D4B-844A-22F41037A9D7}"/>
                </a:ext>
              </a:extLst>
            </p:cNvPr>
            <p:cNvSpPr/>
            <p:nvPr userDrawn="1"/>
          </p:nvSpPr>
          <p:spPr>
            <a:xfrm rot="14913515">
              <a:off x="10936749" y="406951"/>
              <a:ext cx="101753" cy="103122"/>
            </a:xfrm>
            <a:prstGeom prst="ellipse">
              <a:avLst/>
            </a:prstGeom>
            <a:solidFill>
              <a:schemeClr val="tx2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" name="Google Shape;318;p34">
              <a:extLst>
                <a:ext uri="{FF2B5EF4-FFF2-40B4-BE49-F238E27FC236}">
                  <a16:creationId xmlns:a16="http://schemas.microsoft.com/office/drawing/2014/main" id="{C88CC5A2-A2EF-AF49-925C-2DF63EE129D2}"/>
                </a:ext>
              </a:extLst>
            </p:cNvPr>
            <p:cNvSpPr/>
            <p:nvPr userDrawn="1"/>
          </p:nvSpPr>
          <p:spPr>
            <a:xfrm rot="14913515">
              <a:off x="11532418" y="1049202"/>
              <a:ext cx="135511" cy="137335"/>
            </a:xfrm>
            <a:prstGeom prst="ellipse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FD14EED-861C-CD45-8105-677812F7653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9599" y="1148576"/>
            <a:ext cx="5371605" cy="584098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500" b="0" i="0">
                <a:solidFill>
                  <a:schemeClr val="accent3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</a:lstStyle>
          <a:p>
            <a:pPr lvl="0"/>
            <a:r>
              <a:rPr lang="en-US"/>
              <a:t>Click to edit master B head</a:t>
            </a:r>
          </a:p>
        </p:txBody>
      </p:sp>
      <p:sp>
        <p:nvSpPr>
          <p:cNvPr id="19" name="Content Placeholder 17">
            <a:extLst>
              <a:ext uri="{FF2B5EF4-FFF2-40B4-BE49-F238E27FC236}">
                <a16:creationId xmlns:a16="http://schemas.microsoft.com/office/drawing/2014/main" id="{7FD329C0-D408-4A43-891A-A30890C602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216927" y="1148576"/>
            <a:ext cx="5371605" cy="584098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500" b="0" i="0">
                <a:solidFill>
                  <a:schemeClr val="accent3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</a:lstStyle>
          <a:p>
            <a:pPr lvl="0"/>
            <a:r>
              <a:rPr lang="en-US"/>
              <a:t>Click to edit master B head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4F9DA97-46C4-C846-94D3-7DADDD58458D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834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3" pos="512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3CF861F4-14C3-B043-88F1-C5BA92CD5AF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193800"/>
            <a:ext cx="10972800" cy="43294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21" name="Title 5">
            <a:extLst>
              <a:ext uri="{FF2B5EF4-FFF2-40B4-BE49-F238E27FC236}">
                <a16:creationId xmlns:a16="http://schemas.microsoft.com/office/drawing/2014/main" id="{6CAAD058-B903-E943-BEB8-D7662104A0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531"/>
            <a:ext cx="10972797" cy="984996"/>
          </a:xfrm>
        </p:spPr>
        <p:txBody>
          <a:bodyPr anchor="b" anchorCtr="0">
            <a:noAutofit/>
          </a:bodyPr>
          <a:lstStyle/>
          <a:p>
            <a:r>
              <a:rPr lang="en-US"/>
              <a:t>Click to edit title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B94B5BBC-3A34-DE40-B57C-9EFEB7F51A92}"/>
              </a:ext>
            </a:extLst>
          </p:cNvPr>
          <p:cNvGrpSpPr/>
          <p:nvPr userDrawn="1"/>
        </p:nvGrpSpPr>
        <p:grpSpPr>
          <a:xfrm>
            <a:off x="10889618" y="-1355586"/>
            <a:ext cx="2622709" cy="2622709"/>
            <a:chOff x="10889618" y="-1355586"/>
            <a:chExt cx="2622709" cy="2622709"/>
          </a:xfrm>
        </p:grpSpPr>
        <p:sp>
          <p:nvSpPr>
            <p:cNvPr id="23" name="Google Shape;317;p34">
              <a:extLst>
                <a:ext uri="{FF2B5EF4-FFF2-40B4-BE49-F238E27FC236}">
                  <a16:creationId xmlns:a16="http://schemas.microsoft.com/office/drawing/2014/main" id="{5A48E3E1-46FD-3F48-87B0-48F0B0C4155F}"/>
                </a:ext>
              </a:extLst>
            </p:cNvPr>
            <p:cNvSpPr/>
            <p:nvPr userDrawn="1"/>
          </p:nvSpPr>
          <p:spPr>
            <a:xfrm rot="14913515">
              <a:off x="10889618" y="-1355586"/>
              <a:ext cx="2622709" cy="2622709"/>
            </a:xfrm>
            <a:prstGeom prst="ellipse">
              <a:avLst/>
            </a:prstGeom>
            <a:noFill/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" name="Google Shape;318;p34">
              <a:extLst>
                <a:ext uri="{FF2B5EF4-FFF2-40B4-BE49-F238E27FC236}">
                  <a16:creationId xmlns:a16="http://schemas.microsoft.com/office/drawing/2014/main" id="{7215B474-37C1-354B-A14D-263A9A677C6D}"/>
                </a:ext>
              </a:extLst>
            </p:cNvPr>
            <p:cNvSpPr/>
            <p:nvPr userDrawn="1"/>
          </p:nvSpPr>
          <p:spPr>
            <a:xfrm rot="14913515">
              <a:off x="10936749" y="406951"/>
              <a:ext cx="101753" cy="10312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" name="Google Shape;318;p34">
              <a:extLst>
                <a:ext uri="{FF2B5EF4-FFF2-40B4-BE49-F238E27FC236}">
                  <a16:creationId xmlns:a16="http://schemas.microsoft.com/office/drawing/2014/main" id="{17910F38-576A-A94C-8708-3BB70011FEC7}"/>
                </a:ext>
              </a:extLst>
            </p:cNvPr>
            <p:cNvSpPr/>
            <p:nvPr userDrawn="1"/>
          </p:nvSpPr>
          <p:spPr>
            <a:xfrm rot="14913515">
              <a:off x="11532418" y="1049202"/>
              <a:ext cx="135511" cy="137335"/>
            </a:xfrm>
            <a:prstGeom prst="ellipse">
              <a:avLst/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B6600F-4867-8C40-A8B2-C47F7B9ABA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2999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3" pos="5120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Right With Text Call 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6F487127-801E-7643-9364-7A1E5562CB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364476"/>
            <a:ext cx="6923049" cy="1560330"/>
          </a:xfrm>
        </p:spPr>
        <p:txBody>
          <a:bodyPr/>
          <a:lstStyle>
            <a:lvl1pPr>
              <a:defRPr sz="1800" b="0" i="0">
                <a:latin typeface="Lato" panose="020F0502020204030203" pitchFamily="34" charset="77"/>
              </a:defRPr>
            </a:lvl1pPr>
            <a:lvl2pPr>
              <a:defRPr sz="1600" b="0" i="0">
                <a:latin typeface="Lato" panose="020F0502020204030203" pitchFamily="34" charset="77"/>
              </a:defRPr>
            </a:lvl2pPr>
            <a:lvl3pPr>
              <a:defRPr sz="1400" b="0" i="0">
                <a:latin typeface="Lato" panose="020F0502020204030203" pitchFamily="34" charset="77"/>
              </a:defRPr>
            </a:lvl3pPr>
            <a:lvl4pPr>
              <a:defRPr sz="1200" b="0" i="0">
                <a:latin typeface="Lato" panose="020F0502020204030203" pitchFamily="34" charset="77"/>
              </a:defRPr>
            </a:lvl4pPr>
            <a:lvl5pPr>
              <a:defRPr sz="1200" b="0" i="0">
                <a:latin typeface="Lato" panose="020F0502020204030203" pitchFamily="34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8" name="Title 9">
            <a:extLst>
              <a:ext uri="{FF2B5EF4-FFF2-40B4-BE49-F238E27FC236}">
                <a16:creationId xmlns:a16="http://schemas.microsoft.com/office/drawing/2014/main" id="{4E6AEF68-2540-164A-BDA8-C46D804D9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23415"/>
            <a:ext cx="6923049" cy="11485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2" name="Content Placeholder 17">
            <a:extLst>
              <a:ext uri="{FF2B5EF4-FFF2-40B4-BE49-F238E27FC236}">
                <a16:creationId xmlns:a16="http://schemas.microsoft.com/office/drawing/2014/main" id="{B0604E6F-8EBC-E246-9C21-472EB9DA571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838200" y="2588618"/>
            <a:ext cx="6923088" cy="584098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500" b="0" i="0">
                <a:solidFill>
                  <a:schemeClr val="accent3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</a:lstStyle>
          <a:p>
            <a:pPr lvl="0"/>
            <a:r>
              <a:rPr lang="en-US"/>
              <a:t>Click to edit master B head</a:t>
            </a:r>
          </a:p>
        </p:txBody>
      </p:sp>
      <p:sp>
        <p:nvSpPr>
          <p:cNvPr id="43" name="Picture Placeholder 13">
            <a:extLst>
              <a:ext uri="{FF2B5EF4-FFF2-40B4-BE49-F238E27FC236}">
                <a16:creationId xmlns:a16="http://schemas.microsoft.com/office/drawing/2014/main" id="{0AFE1CAE-5FE2-7D43-AA01-9E0845DACFD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8186008" y="675060"/>
            <a:ext cx="3590925" cy="4852812"/>
          </a:xfrm>
          <a:prstGeom prst="roundRect">
            <a:avLst>
              <a:gd name="adj" fmla="val 3314"/>
            </a:avLst>
          </a:prstGeom>
          <a:solidFill>
            <a:schemeClr val="bg2"/>
          </a:solidFill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1200" b="0" i="0">
                <a:latin typeface="Lato Light" panose="020F0302020204030203" pitchFamily="34" charset="77"/>
              </a:defRPr>
            </a:lvl1pPr>
          </a:lstStyle>
          <a:p>
            <a:r>
              <a:rPr lang="en-US" dirty="0"/>
              <a:t>Click to Insert Photo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AEAB8AF-0069-2A48-81EE-3B663D7C3DB0}"/>
              </a:ext>
            </a:extLst>
          </p:cNvPr>
          <p:cNvGrpSpPr/>
          <p:nvPr userDrawn="1"/>
        </p:nvGrpSpPr>
        <p:grpSpPr>
          <a:xfrm rot="595807">
            <a:off x="9819489" y="-2722404"/>
            <a:ext cx="4306953" cy="4306953"/>
            <a:chOff x="9819489" y="-2722404"/>
            <a:chExt cx="4306953" cy="4306953"/>
          </a:xfrm>
        </p:grpSpPr>
        <p:sp>
          <p:nvSpPr>
            <p:cNvPr id="50" name="Google Shape;149;p27">
              <a:extLst>
                <a:ext uri="{FF2B5EF4-FFF2-40B4-BE49-F238E27FC236}">
                  <a16:creationId xmlns:a16="http://schemas.microsoft.com/office/drawing/2014/main" id="{3743C52B-EA9A-A74B-B79D-5D3C5B26E648}"/>
                </a:ext>
              </a:extLst>
            </p:cNvPr>
            <p:cNvSpPr/>
            <p:nvPr/>
          </p:nvSpPr>
          <p:spPr>
            <a:xfrm rot="6805741">
              <a:off x="9819489" y="-2722404"/>
              <a:ext cx="4306953" cy="4306953"/>
            </a:xfrm>
            <a:prstGeom prst="ellipse">
              <a:avLst/>
            </a:prstGeom>
            <a:noFill/>
            <a:ln w="9525" cap="flat" cmpd="sng">
              <a:solidFill>
                <a:srgbClr val="FFBA3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155;p27">
              <a:extLst>
                <a:ext uri="{FF2B5EF4-FFF2-40B4-BE49-F238E27FC236}">
                  <a16:creationId xmlns:a16="http://schemas.microsoft.com/office/drawing/2014/main" id="{D476B67F-9724-F649-AC0C-768FAF500B79}"/>
                </a:ext>
              </a:extLst>
            </p:cNvPr>
            <p:cNvSpPr/>
            <p:nvPr userDrawn="1"/>
          </p:nvSpPr>
          <p:spPr>
            <a:xfrm rot="6805741">
              <a:off x="10038950" y="490552"/>
              <a:ext cx="314184" cy="314184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B452F7-8C43-F841-94E5-005C7812887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83923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3" pos="512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Left With Text Call 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6F487127-801E-7643-9364-7A1E5562CB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931" y="3364476"/>
            <a:ext cx="6923049" cy="1560330"/>
          </a:xfrm>
        </p:spPr>
        <p:txBody>
          <a:bodyPr/>
          <a:lstStyle>
            <a:lvl1pPr>
              <a:defRPr sz="1800" b="0" i="0">
                <a:latin typeface="Lato" panose="020F0502020204030203" pitchFamily="34" charset="77"/>
              </a:defRPr>
            </a:lvl1pPr>
            <a:lvl2pPr>
              <a:defRPr sz="1600" b="0" i="0">
                <a:latin typeface="Lato" panose="020F0502020204030203" pitchFamily="34" charset="77"/>
              </a:defRPr>
            </a:lvl2pPr>
            <a:lvl3pPr>
              <a:defRPr sz="1400" b="0" i="0">
                <a:latin typeface="Lato" panose="020F0502020204030203" pitchFamily="34" charset="77"/>
              </a:defRPr>
            </a:lvl3pPr>
            <a:lvl4pPr>
              <a:defRPr sz="1200" b="0" i="0">
                <a:latin typeface="Lato" panose="020F0502020204030203" pitchFamily="34" charset="77"/>
              </a:defRPr>
            </a:lvl4pPr>
            <a:lvl5pPr>
              <a:defRPr sz="1200" b="0" i="0">
                <a:latin typeface="Lato" panose="020F0502020204030203" pitchFamily="34" charset="77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8" name="Title 9">
            <a:extLst>
              <a:ext uri="{FF2B5EF4-FFF2-40B4-BE49-F238E27FC236}">
                <a16:creationId xmlns:a16="http://schemas.microsoft.com/office/drawing/2014/main" id="{4E6AEF68-2540-164A-BDA8-C46D804D9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931" y="1323415"/>
            <a:ext cx="6923049" cy="11485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2" name="Content Placeholder 17">
            <a:extLst>
              <a:ext uri="{FF2B5EF4-FFF2-40B4-BE49-F238E27FC236}">
                <a16:creationId xmlns:a16="http://schemas.microsoft.com/office/drawing/2014/main" id="{B0604E6F-8EBC-E246-9C21-472EB9DA571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673931" y="2588618"/>
            <a:ext cx="6923088" cy="584098"/>
          </a:xfrm>
        </p:spPr>
        <p:txBody>
          <a:bodyPr anchor="b" anchorCtr="0">
            <a:normAutofit/>
          </a:bodyPr>
          <a:lstStyle>
            <a:lvl1pPr marL="0" indent="0">
              <a:buNone/>
              <a:defRPr sz="2500" b="0" i="0">
                <a:solidFill>
                  <a:schemeClr val="accent3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defRPr>
            </a:lvl1pPr>
          </a:lstStyle>
          <a:p>
            <a:pPr lvl="0"/>
            <a:r>
              <a:rPr lang="en-US"/>
              <a:t>Click to edit master B head</a:t>
            </a:r>
          </a:p>
        </p:txBody>
      </p:sp>
      <p:sp>
        <p:nvSpPr>
          <p:cNvPr id="43" name="Picture Placeholder 13">
            <a:extLst>
              <a:ext uri="{FF2B5EF4-FFF2-40B4-BE49-F238E27FC236}">
                <a16:creationId xmlns:a16="http://schemas.microsoft.com/office/drawing/2014/main" id="{0AFE1CAE-5FE2-7D43-AA01-9E0845DACFDB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708799" y="675060"/>
            <a:ext cx="3590925" cy="4852812"/>
          </a:xfrm>
          <a:prstGeom prst="roundRect">
            <a:avLst>
              <a:gd name="adj" fmla="val 3314"/>
            </a:avLst>
          </a:prstGeom>
          <a:solidFill>
            <a:schemeClr val="bg2"/>
          </a:solidFill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1200" b="0" i="0">
                <a:latin typeface="Lato Light" panose="020F0302020204030203" pitchFamily="34" charset="77"/>
              </a:defRPr>
            </a:lvl1pPr>
          </a:lstStyle>
          <a:p>
            <a:r>
              <a:rPr lang="en-US" dirty="0"/>
              <a:t>Click to Insert Photo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4AEAB8AF-0069-2A48-81EE-3B663D7C3DB0}"/>
              </a:ext>
            </a:extLst>
          </p:cNvPr>
          <p:cNvGrpSpPr/>
          <p:nvPr userDrawn="1"/>
        </p:nvGrpSpPr>
        <p:grpSpPr>
          <a:xfrm rot="21004193" flipH="1">
            <a:off x="-1599054" y="-2722404"/>
            <a:ext cx="4306953" cy="4306953"/>
            <a:chOff x="9819489" y="-2722404"/>
            <a:chExt cx="4306953" cy="4306953"/>
          </a:xfrm>
        </p:grpSpPr>
        <p:sp>
          <p:nvSpPr>
            <p:cNvPr id="50" name="Google Shape;149;p27">
              <a:extLst>
                <a:ext uri="{FF2B5EF4-FFF2-40B4-BE49-F238E27FC236}">
                  <a16:creationId xmlns:a16="http://schemas.microsoft.com/office/drawing/2014/main" id="{3743C52B-EA9A-A74B-B79D-5D3C5B26E648}"/>
                </a:ext>
              </a:extLst>
            </p:cNvPr>
            <p:cNvSpPr/>
            <p:nvPr/>
          </p:nvSpPr>
          <p:spPr>
            <a:xfrm rot="6805741">
              <a:off x="9819489" y="-2722404"/>
              <a:ext cx="4306953" cy="4306953"/>
            </a:xfrm>
            <a:prstGeom prst="ellipse">
              <a:avLst/>
            </a:prstGeom>
            <a:noFill/>
            <a:ln w="9525" cap="flat" cmpd="sng">
              <a:solidFill>
                <a:srgbClr val="FFBA3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1" name="Google Shape;155;p27">
              <a:extLst>
                <a:ext uri="{FF2B5EF4-FFF2-40B4-BE49-F238E27FC236}">
                  <a16:creationId xmlns:a16="http://schemas.microsoft.com/office/drawing/2014/main" id="{D476B67F-9724-F649-AC0C-768FAF500B79}"/>
                </a:ext>
              </a:extLst>
            </p:cNvPr>
            <p:cNvSpPr/>
            <p:nvPr userDrawn="1"/>
          </p:nvSpPr>
          <p:spPr>
            <a:xfrm rot="6805741">
              <a:off x="10038950" y="490552"/>
              <a:ext cx="314184" cy="314184"/>
            </a:xfrm>
            <a:prstGeom prst="ellipse">
              <a:avLst/>
            </a:prstGeom>
            <a:solidFill>
              <a:schemeClr val="accent2">
                <a:alpha val="8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B452F7-8C43-F841-94E5-005C78128872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158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80">
          <p15:clr>
            <a:srgbClr val="FBAE40"/>
          </p15:clr>
        </p15:guide>
        <p15:guide id="3" pos="512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Me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885C89A-DC19-B545-A287-FA6E852F9389}"/>
              </a:ext>
            </a:extLst>
          </p:cNvPr>
          <p:cNvSpPr/>
          <p:nvPr userDrawn="1"/>
        </p:nvSpPr>
        <p:spPr>
          <a:xfrm>
            <a:off x="2006122" y="1850435"/>
            <a:ext cx="484833" cy="48483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3049" y="1"/>
            <a:ext cx="10313371" cy="798752"/>
          </a:xfrm>
        </p:spPr>
        <p:txBody>
          <a:bodyPr anchor="b"/>
          <a:lstStyle>
            <a:lvl1pPr algn="ctr">
              <a:defRPr sz="3600">
                <a:solidFill>
                  <a:schemeClr val="accent4"/>
                </a:solidFill>
              </a:defRPr>
            </a:lvl1pPr>
          </a:lstStyle>
          <a:p>
            <a:r>
              <a:rPr lang="en-US"/>
              <a:t>Our Team</a:t>
            </a:r>
          </a:p>
        </p:txBody>
      </p:sp>
      <p:sp>
        <p:nvSpPr>
          <p:cNvPr id="17" name="Google Shape;149;p27">
            <a:extLst>
              <a:ext uri="{FF2B5EF4-FFF2-40B4-BE49-F238E27FC236}">
                <a16:creationId xmlns:a16="http://schemas.microsoft.com/office/drawing/2014/main" id="{F649131E-024C-9246-81B2-4FB58685470B}"/>
              </a:ext>
            </a:extLst>
          </p:cNvPr>
          <p:cNvSpPr/>
          <p:nvPr userDrawn="1"/>
        </p:nvSpPr>
        <p:spPr>
          <a:xfrm rot="5799751">
            <a:off x="10165148" y="-2745554"/>
            <a:ext cx="4306953" cy="4306953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" name="Google Shape;155;p27">
            <a:extLst>
              <a:ext uri="{FF2B5EF4-FFF2-40B4-BE49-F238E27FC236}">
                <a16:creationId xmlns:a16="http://schemas.microsoft.com/office/drawing/2014/main" id="{C05F9CA7-230F-D644-8DA4-772E6BE3DF49}"/>
              </a:ext>
            </a:extLst>
          </p:cNvPr>
          <p:cNvSpPr/>
          <p:nvPr userDrawn="1"/>
        </p:nvSpPr>
        <p:spPr>
          <a:xfrm rot="5799751">
            <a:off x="10384609" y="467402"/>
            <a:ext cx="314184" cy="314184"/>
          </a:xfrm>
          <a:prstGeom prst="ellipse">
            <a:avLst/>
          </a:prstGeom>
          <a:solidFill>
            <a:schemeClr val="accent3">
              <a:alpha val="8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Text Placeholder 24">
            <a:extLst>
              <a:ext uri="{FF2B5EF4-FFF2-40B4-BE49-F238E27FC236}">
                <a16:creationId xmlns:a16="http://schemas.microsoft.com/office/drawing/2014/main" id="{D382F6BE-673B-834F-943A-C9CCA2F6828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070546" y="3263427"/>
            <a:ext cx="2642648" cy="403861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85F42F2A-910C-0C41-A0FB-5A8238B064B7}"/>
              </a:ext>
            </a:extLst>
          </p:cNvPr>
          <p:cNvSpPr>
            <a:spLocks noGrp="1"/>
          </p:cNvSpPr>
          <p:nvPr>
            <p:ph idx="42" hasCustomPrompt="1"/>
          </p:nvPr>
        </p:nvSpPr>
        <p:spPr>
          <a:xfrm>
            <a:off x="6085741" y="2997758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49" name="Text Placeholder 24">
            <a:extLst>
              <a:ext uri="{FF2B5EF4-FFF2-40B4-BE49-F238E27FC236}">
                <a16:creationId xmlns:a16="http://schemas.microsoft.com/office/drawing/2014/main" id="{60395EE4-F3DC-0746-AC05-665BFFA8903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422159" y="3263427"/>
            <a:ext cx="2642648" cy="384045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CDF4D013-D294-C744-B384-D82603B264EE}"/>
              </a:ext>
            </a:extLst>
          </p:cNvPr>
          <p:cNvSpPr>
            <a:spLocks noGrp="1"/>
          </p:cNvSpPr>
          <p:nvPr>
            <p:ph idx="44" hasCustomPrompt="1"/>
          </p:nvPr>
        </p:nvSpPr>
        <p:spPr>
          <a:xfrm>
            <a:off x="3437354" y="2997758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51" name="Text Placeholder 24">
            <a:extLst>
              <a:ext uri="{FF2B5EF4-FFF2-40B4-BE49-F238E27FC236}">
                <a16:creationId xmlns:a16="http://schemas.microsoft.com/office/drawing/2014/main" id="{DA41AD38-7991-A945-8822-293B18AE179C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06279" y="3263427"/>
            <a:ext cx="2642648" cy="384045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9055DF1C-9B67-0042-916D-7E956C8A4493}"/>
              </a:ext>
            </a:extLst>
          </p:cNvPr>
          <p:cNvSpPr>
            <a:spLocks noGrp="1"/>
          </p:cNvSpPr>
          <p:nvPr>
            <p:ph idx="46" hasCustomPrompt="1"/>
          </p:nvPr>
        </p:nvSpPr>
        <p:spPr>
          <a:xfrm>
            <a:off x="821474" y="2997758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53" name="Text Placeholder 24">
            <a:extLst>
              <a:ext uri="{FF2B5EF4-FFF2-40B4-BE49-F238E27FC236}">
                <a16:creationId xmlns:a16="http://schemas.microsoft.com/office/drawing/2014/main" id="{88992DD4-CAE7-C841-972C-BF6F9646907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769661" y="3263427"/>
            <a:ext cx="2642648" cy="403861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575B0341-4987-9C47-8244-79A12591FAA6}"/>
              </a:ext>
            </a:extLst>
          </p:cNvPr>
          <p:cNvSpPr>
            <a:spLocks noGrp="1"/>
          </p:cNvSpPr>
          <p:nvPr>
            <p:ph idx="48" hasCustomPrompt="1"/>
          </p:nvPr>
        </p:nvSpPr>
        <p:spPr>
          <a:xfrm>
            <a:off x="8784856" y="2997758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62" name="Text Placeholder 24">
            <a:extLst>
              <a:ext uri="{FF2B5EF4-FFF2-40B4-BE49-F238E27FC236}">
                <a16:creationId xmlns:a16="http://schemas.microsoft.com/office/drawing/2014/main" id="{5DB5B63C-052A-EA40-9E58-CFD7624A4AE7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070546" y="5937172"/>
            <a:ext cx="2642648" cy="376265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3" name="Text Placeholder 2">
            <a:extLst>
              <a:ext uri="{FF2B5EF4-FFF2-40B4-BE49-F238E27FC236}">
                <a16:creationId xmlns:a16="http://schemas.microsoft.com/office/drawing/2014/main" id="{1E57C3C7-09A4-F74F-95D1-7E7FD1FBC34D}"/>
              </a:ext>
            </a:extLst>
          </p:cNvPr>
          <p:cNvSpPr>
            <a:spLocks noGrp="1"/>
          </p:cNvSpPr>
          <p:nvPr>
            <p:ph idx="50" hasCustomPrompt="1"/>
          </p:nvPr>
        </p:nvSpPr>
        <p:spPr>
          <a:xfrm>
            <a:off x="6085741" y="5671503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64" name="Text Placeholder 24">
            <a:extLst>
              <a:ext uri="{FF2B5EF4-FFF2-40B4-BE49-F238E27FC236}">
                <a16:creationId xmlns:a16="http://schemas.microsoft.com/office/drawing/2014/main" id="{F83B5FAF-AD05-F54D-A8A8-BA13DD1AF81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3422159" y="5937172"/>
            <a:ext cx="2642648" cy="376265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5" name="Text Placeholder 2">
            <a:extLst>
              <a:ext uri="{FF2B5EF4-FFF2-40B4-BE49-F238E27FC236}">
                <a16:creationId xmlns:a16="http://schemas.microsoft.com/office/drawing/2014/main" id="{71DC8E87-614F-DD43-8E5E-D5AEDE935810}"/>
              </a:ext>
            </a:extLst>
          </p:cNvPr>
          <p:cNvSpPr>
            <a:spLocks noGrp="1"/>
          </p:cNvSpPr>
          <p:nvPr>
            <p:ph idx="52" hasCustomPrompt="1"/>
          </p:nvPr>
        </p:nvSpPr>
        <p:spPr>
          <a:xfrm>
            <a:off x="3437354" y="5671503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66" name="Text Placeholder 24">
            <a:extLst>
              <a:ext uri="{FF2B5EF4-FFF2-40B4-BE49-F238E27FC236}">
                <a16:creationId xmlns:a16="http://schemas.microsoft.com/office/drawing/2014/main" id="{381A3852-0C68-3247-B18C-E9D1F8FF4F1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6279" y="5937172"/>
            <a:ext cx="2642648" cy="376265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7" name="Text Placeholder 2">
            <a:extLst>
              <a:ext uri="{FF2B5EF4-FFF2-40B4-BE49-F238E27FC236}">
                <a16:creationId xmlns:a16="http://schemas.microsoft.com/office/drawing/2014/main" id="{A9E7EDC5-85C1-8040-8CA6-1E3F7750816A}"/>
              </a:ext>
            </a:extLst>
          </p:cNvPr>
          <p:cNvSpPr>
            <a:spLocks noGrp="1"/>
          </p:cNvSpPr>
          <p:nvPr>
            <p:ph idx="54" hasCustomPrompt="1"/>
          </p:nvPr>
        </p:nvSpPr>
        <p:spPr>
          <a:xfrm>
            <a:off x="821474" y="5671503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sp>
        <p:nvSpPr>
          <p:cNvPr id="68" name="Text Placeholder 24">
            <a:extLst>
              <a:ext uri="{FF2B5EF4-FFF2-40B4-BE49-F238E27FC236}">
                <a16:creationId xmlns:a16="http://schemas.microsoft.com/office/drawing/2014/main" id="{84AF7F55-B878-DC4E-A541-F0B6437006EA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769661" y="5937172"/>
            <a:ext cx="2642648" cy="376265"/>
          </a:xfrm>
        </p:spPr>
        <p:txBody>
          <a:bodyPr/>
          <a:lstStyle>
            <a:lvl1pPr marL="0" indent="0" algn="ctr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69" name="Text Placeholder 2">
            <a:extLst>
              <a:ext uri="{FF2B5EF4-FFF2-40B4-BE49-F238E27FC236}">
                <a16:creationId xmlns:a16="http://schemas.microsoft.com/office/drawing/2014/main" id="{D852738D-0BF7-1B4B-A1EB-B3AD1663FE9F}"/>
              </a:ext>
            </a:extLst>
          </p:cNvPr>
          <p:cNvSpPr>
            <a:spLocks noGrp="1"/>
          </p:cNvSpPr>
          <p:nvPr>
            <p:ph idx="56" hasCustomPrompt="1"/>
          </p:nvPr>
        </p:nvSpPr>
        <p:spPr>
          <a:xfrm>
            <a:off x="8784856" y="5671503"/>
            <a:ext cx="2627453" cy="192955"/>
          </a:xfrm>
          <a:prstGeom prst="rect">
            <a:avLst/>
          </a:prstGeom>
        </p:spPr>
        <p:txBody>
          <a:bodyPr vert="horz" lIns="0" tIns="0" rIns="0" bIns="0" numCol="1" rtlCol="0" anchor="b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n-CA" noProof="0" dirty="0"/>
              <a:t>Name</a:t>
            </a: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EC1354E0-B042-B24B-9301-D0395B49EA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10262813" y="5043741"/>
            <a:ext cx="255740" cy="249651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A64BC2B9-5D6A-EA41-BB93-AA5FF7E536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7589059" y="5043741"/>
            <a:ext cx="255740" cy="249651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06BC1F90-B134-654E-8E5A-35BCFCA9F0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4950030" y="5043741"/>
            <a:ext cx="255740" cy="249651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737E495D-7AE5-2C48-8550-4D7187BC0E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2311003" y="5043741"/>
            <a:ext cx="255740" cy="249651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C9C9074F-A785-5F48-BEC1-5799758E168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10251235" y="2335268"/>
            <a:ext cx="255740" cy="249651"/>
          </a:xfrm>
          <a:prstGeom prst="rect">
            <a:avLst/>
          </a:prstGeom>
        </p:spPr>
      </p:pic>
      <p:pic>
        <p:nvPicPr>
          <p:cNvPr id="76" name="Picture 75">
            <a:extLst>
              <a:ext uri="{FF2B5EF4-FFF2-40B4-BE49-F238E27FC236}">
                <a16:creationId xmlns:a16="http://schemas.microsoft.com/office/drawing/2014/main" id="{E4741DC2-9DFA-1948-BB05-9E5089F7DE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7577481" y="2335268"/>
            <a:ext cx="255740" cy="249651"/>
          </a:xfrm>
          <a:prstGeom prst="rect">
            <a:avLst/>
          </a:prstGeom>
        </p:spPr>
      </p:pic>
      <p:pic>
        <p:nvPicPr>
          <p:cNvPr id="77" name="Picture 76">
            <a:extLst>
              <a:ext uri="{FF2B5EF4-FFF2-40B4-BE49-F238E27FC236}">
                <a16:creationId xmlns:a16="http://schemas.microsoft.com/office/drawing/2014/main" id="{C23C953E-A70B-1943-9F75-86AF788737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4938452" y="2335268"/>
            <a:ext cx="255740" cy="249651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97BBB7B1-5884-9249-A7E9-71316A64E3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5000"/>
          </a:blip>
          <a:stretch>
            <a:fillRect/>
          </a:stretch>
        </p:blipFill>
        <p:spPr>
          <a:xfrm>
            <a:off x="2299425" y="2335268"/>
            <a:ext cx="255740" cy="249651"/>
          </a:xfrm>
          <a:prstGeom prst="rect">
            <a:avLst/>
          </a:prstGeom>
        </p:spPr>
      </p:pic>
      <p:sp>
        <p:nvSpPr>
          <p:cNvPr id="45" name="Picture Placeholder 4">
            <a:extLst>
              <a:ext uri="{FF2B5EF4-FFF2-40B4-BE49-F238E27FC236}">
                <a16:creationId xmlns:a16="http://schemas.microsoft.com/office/drawing/2014/main" id="{7EC26831-CCBB-6C4B-BA26-4D394CCF9C8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302571" y="1161527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6" name="Picture Placeholder 4">
            <a:extLst>
              <a:ext uri="{FF2B5EF4-FFF2-40B4-BE49-F238E27FC236}">
                <a16:creationId xmlns:a16="http://schemas.microsoft.com/office/drawing/2014/main" id="{04C01108-5A57-BC4E-805D-84E061E80CC9}"/>
              </a:ext>
            </a:extLst>
          </p:cNvPr>
          <p:cNvSpPr>
            <a:spLocks noGrp="1"/>
          </p:cNvSpPr>
          <p:nvPr>
            <p:ph type="pic" sz="quarter" idx="57"/>
          </p:nvPr>
        </p:nvSpPr>
        <p:spPr>
          <a:xfrm>
            <a:off x="3946904" y="1161527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7" name="Picture Placeholder 4">
            <a:extLst>
              <a:ext uri="{FF2B5EF4-FFF2-40B4-BE49-F238E27FC236}">
                <a16:creationId xmlns:a16="http://schemas.microsoft.com/office/drawing/2014/main" id="{93196177-888E-EB4D-916A-3BF5301E6058}"/>
              </a:ext>
            </a:extLst>
          </p:cNvPr>
          <p:cNvSpPr>
            <a:spLocks noGrp="1"/>
          </p:cNvSpPr>
          <p:nvPr>
            <p:ph type="pic" sz="quarter" idx="58"/>
          </p:nvPr>
        </p:nvSpPr>
        <p:spPr>
          <a:xfrm>
            <a:off x="6591237" y="1161527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5" name="Picture Placeholder 4">
            <a:extLst>
              <a:ext uri="{FF2B5EF4-FFF2-40B4-BE49-F238E27FC236}">
                <a16:creationId xmlns:a16="http://schemas.microsoft.com/office/drawing/2014/main" id="{01B22028-A4F9-2C46-9326-A1AC9F61F2C8}"/>
              </a:ext>
            </a:extLst>
          </p:cNvPr>
          <p:cNvSpPr>
            <a:spLocks noGrp="1"/>
          </p:cNvSpPr>
          <p:nvPr>
            <p:ph type="pic" sz="quarter" idx="59"/>
          </p:nvPr>
        </p:nvSpPr>
        <p:spPr>
          <a:xfrm>
            <a:off x="9235571" y="1161527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0" name="Picture Placeholder 4">
            <a:extLst>
              <a:ext uri="{FF2B5EF4-FFF2-40B4-BE49-F238E27FC236}">
                <a16:creationId xmlns:a16="http://schemas.microsoft.com/office/drawing/2014/main" id="{912EFAC6-6D60-EB43-BD6D-27377F665E34}"/>
              </a:ext>
            </a:extLst>
          </p:cNvPr>
          <p:cNvSpPr>
            <a:spLocks noGrp="1"/>
          </p:cNvSpPr>
          <p:nvPr>
            <p:ph type="pic" sz="quarter" idx="60"/>
          </p:nvPr>
        </p:nvSpPr>
        <p:spPr>
          <a:xfrm>
            <a:off x="1302571" y="3841665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1" name="Picture Placeholder 4">
            <a:extLst>
              <a:ext uri="{FF2B5EF4-FFF2-40B4-BE49-F238E27FC236}">
                <a16:creationId xmlns:a16="http://schemas.microsoft.com/office/drawing/2014/main" id="{FD794899-0AD5-5041-BAC9-3430104CE64A}"/>
              </a:ext>
            </a:extLst>
          </p:cNvPr>
          <p:cNvSpPr>
            <a:spLocks noGrp="1"/>
          </p:cNvSpPr>
          <p:nvPr>
            <p:ph type="pic" sz="quarter" idx="61"/>
          </p:nvPr>
        </p:nvSpPr>
        <p:spPr>
          <a:xfrm>
            <a:off x="3946904" y="3841665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0" name="Picture Placeholder 4">
            <a:extLst>
              <a:ext uri="{FF2B5EF4-FFF2-40B4-BE49-F238E27FC236}">
                <a16:creationId xmlns:a16="http://schemas.microsoft.com/office/drawing/2014/main" id="{6D64AE17-FDDC-D04E-80F6-A55F3AC99F9F}"/>
              </a:ext>
            </a:extLst>
          </p:cNvPr>
          <p:cNvSpPr>
            <a:spLocks noGrp="1"/>
          </p:cNvSpPr>
          <p:nvPr>
            <p:ph type="pic" sz="quarter" idx="62"/>
          </p:nvPr>
        </p:nvSpPr>
        <p:spPr>
          <a:xfrm>
            <a:off x="6591237" y="3841665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9" name="Picture Placeholder 4">
            <a:extLst>
              <a:ext uri="{FF2B5EF4-FFF2-40B4-BE49-F238E27FC236}">
                <a16:creationId xmlns:a16="http://schemas.microsoft.com/office/drawing/2014/main" id="{A3273D3A-6E03-DB48-B852-1C78F376BB9D}"/>
              </a:ext>
            </a:extLst>
          </p:cNvPr>
          <p:cNvSpPr>
            <a:spLocks noGrp="1"/>
          </p:cNvSpPr>
          <p:nvPr>
            <p:ph type="pic" sz="quarter" idx="63"/>
          </p:nvPr>
        </p:nvSpPr>
        <p:spPr>
          <a:xfrm>
            <a:off x="9235571" y="3841665"/>
            <a:ext cx="1645920" cy="1648432"/>
          </a:xfrm>
          <a:prstGeom prst="ellipse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lIns="0" rIns="0"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15A351-D6F2-6943-83DD-E50813DBF337}"/>
              </a:ext>
            </a:extLst>
          </p:cNvPr>
          <p:cNvSpPr>
            <a:spLocks noGrp="1"/>
          </p:cNvSpPr>
          <p:nvPr>
            <p:ph type="sldNum" sz="quarter" idx="64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3911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adow Tab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5508F5AA-1D3F-6244-8C68-3ED12382895E}"/>
              </a:ext>
            </a:extLst>
          </p:cNvPr>
          <p:cNvSpPr/>
          <p:nvPr userDrawn="1"/>
        </p:nvSpPr>
        <p:spPr>
          <a:xfrm rot="5400000">
            <a:off x="8518095" y="1870207"/>
            <a:ext cx="5691494" cy="5691494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449401FD-70F6-1A45-9F2B-42F9D2C03163}"/>
              </a:ext>
            </a:extLst>
          </p:cNvPr>
          <p:cNvSpPr/>
          <p:nvPr userDrawn="1"/>
        </p:nvSpPr>
        <p:spPr>
          <a:xfrm rot="10800000">
            <a:off x="345983" y="-3"/>
            <a:ext cx="11500029" cy="2852200"/>
          </a:xfrm>
          <a:prstGeom prst="round2SameRect">
            <a:avLst>
              <a:gd name="adj1" fmla="val 9588"/>
              <a:gd name="adj2" fmla="val 0"/>
            </a:avLst>
          </a:prstGeom>
          <a:solidFill>
            <a:srgbClr val="00857A"/>
          </a:solidFill>
        </p:spPr>
        <p:txBody>
          <a:bodyPr vert="horz" lIns="0" tIns="0" rIns="0" bIns="2103120" rtlCol="0" anchor="t" anchorCtr="0">
            <a:noAutofit/>
          </a:bodyPr>
          <a:lstStyle/>
          <a:p>
            <a:pPr algn="ctr" defTabSz="914354">
              <a:spcAft>
                <a:spcPts val="800"/>
              </a:spcAft>
            </a:pPr>
            <a:endParaRPr lang="en-US" sz="3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1D692E2-D887-4D4E-B366-FA3791BE5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3628078"/>
            <a:ext cx="7695530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A0C33D-5216-9244-A41D-FFCAFAF3A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865681"/>
            <a:ext cx="3441535" cy="984996"/>
          </a:xfrm>
        </p:spPr>
        <p:txBody>
          <a:bodyPr anchor="ctr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BAB4022-1110-3142-AB21-0DD9C91091A7}"/>
              </a:ext>
            </a:extLst>
          </p:cNvPr>
          <p:cNvSpPr/>
          <p:nvPr userDrawn="1"/>
        </p:nvSpPr>
        <p:spPr>
          <a:xfrm>
            <a:off x="215801" y="1457252"/>
            <a:ext cx="271738" cy="271738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EB2C49C-D0AE-B147-B9B3-2156357843E6}"/>
              </a:ext>
            </a:extLst>
          </p:cNvPr>
          <p:cNvSpPr/>
          <p:nvPr userDrawn="1"/>
        </p:nvSpPr>
        <p:spPr>
          <a:xfrm rot="5400000">
            <a:off x="8580284" y="5582648"/>
            <a:ext cx="221119" cy="221119"/>
          </a:xfrm>
          <a:prstGeom prst="ellipse">
            <a:avLst/>
          </a:prstGeom>
          <a:solidFill>
            <a:srgbClr val="FFBA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DCACDEB-7E59-D243-AF26-5903A97E7F92}"/>
              </a:ext>
            </a:extLst>
          </p:cNvPr>
          <p:cNvCxnSpPr/>
          <p:nvPr userDrawn="1"/>
        </p:nvCxnSpPr>
        <p:spPr>
          <a:xfrm>
            <a:off x="4230247" y="380431"/>
            <a:ext cx="0" cy="215364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A75D17A5-6E4B-6D4A-8684-4B91C72D28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586184" y="274964"/>
            <a:ext cx="1403862" cy="1401876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</a:t>
            </a:r>
            <a:br>
              <a:rPr lang="en-US"/>
            </a:br>
            <a:r>
              <a:rPr lang="en-US"/>
              <a:t>over this box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BDFAE0B8-E954-A742-B3A6-96C98F753EFA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9060668" y="3628078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8A0C3C8B-ACB6-EA45-AA4B-957E240DB27D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4801179" y="380431"/>
            <a:ext cx="6761930" cy="2153641"/>
          </a:xfr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indent="0" algn="l">
              <a:lnSpc>
                <a:spcPts val="3080"/>
              </a:lnSpc>
              <a:buNone/>
            </a:pPr>
            <a:r>
              <a:rPr lang="en-US" sz="2200" dirty="0">
                <a:solidFill>
                  <a:schemeClr val="bg1"/>
                </a:solidFill>
                <a:latin typeface="Segoe UI"/>
                <a:cs typeface="Segoe UI"/>
              </a:rPr>
              <a:t>Click to add body copy</a:t>
            </a:r>
            <a:endParaRPr lang="en-US" sz="2400" dirty="0">
              <a:solidFill>
                <a:schemeClr val="bg1"/>
              </a:solidFill>
              <a:latin typeface="Segoe UI"/>
              <a:cs typeface="Segoe UI"/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2CFF287-D066-214A-A997-44D4AC263759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6693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terfall Tab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5508F5AA-1D3F-6244-8C68-3ED12382895E}"/>
              </a:ext>
            </a:extLst>
          </p:cNvPr>
          <p:cNvSpPr/>
          <p:nvPr userDrawn="1"/>
        </p:nvSpPr>
        <p:spPr>
          <a:xfrm rot="5400000">
            <a:off x="8518095" y="1870207"/>
            <a:ext cx="5691494" cy="5691494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449401FD-70F6-1A45-9F2B-42F9D2C03163}"/>
              </a:ext>
            </a:extLst>
          </p:cNvPr>
          <p:cNvSpPr/>
          <p:nvPr userDrawn="1"/>
        </p:nvSpPr>
        <p:spPr>
          <a:xfrm rot="10800000">
            <a:off x="345983" y="-3"/>
            <a:ext cx="11500029" cy="2852200"/>
          </a:xfrm>
          <a:prstGeom prst="round2SameRect">
            <a:avLst>
              <a:gd name="adj1" fmla="val 9588"/>
              <a:gd name="adj2" fmla="val 0"/>
            </a:avLst>
          </a:prstGeom>
          <a:solidFill>
            <a:schemeClr val="tx2"/>
          </a:solidFill>
        </p:spPr>
        <p:txBody>
          <a:bodyPr vert="horz" lIns="0" tIns="0" rIns="0" bIns="2103120" rtlCol="0" anchor="t" anchorCtr="0">
            <a:noAutofit/>
          </a:bodyPr>
          <a:lstStyle/>
          <a:p>
            <a:pPr algn="ctr" defTabSz="914354">
              <a:spcAft>
                <a:spcPts val="800"/>
              </a:spcAft>
            </a:pPr>
            <a:endParaRPr lang="en-US" sz="3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1D692E2-D887-4D4E-B366-FA3791BE5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3628078"/>
            <a:ext cx="7695530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A0C33D-5216-9244-A41D-FFCAFAF3A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865681"/>
            <a:ext cx="3441535" cy="984996"/>
          </a:xfrm>
        </p:spPr>
        <p:txBody>
          <a:bodyPr anchor="ctr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619C1E1D-DE62-3542-B9E1-89B89AF005CE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4801179" y="380431"/>
            <a:ext cx="6761930" cy="2153641"/>
          </a:xfr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indent="0" algn="l">
              <a:lnSpc>
                <a:spcPts val="3080"/>
              </a:lnSpc>
              <a:buNone/>
            </a:pPr>
            <a:r>
              <a:rPr lang="en-US" sz="2200" dirty="0">
                <a:solidFill>
                  <a:schemeClr val="bg1"/>
                </a:solidFill>
                <a:latin typeface="Segoe UI"/>
                <a:cs typeface="Segoe UI"/>
              </a:rPr>
              <a:t>Click to add body copy</a:t>
            </a:r>
            <a:endParaRPr lang="en-US" sz="2400" dirty="0">
              <a:solidFill>
                <a:schemeClr val="bg1"/>
              </a:solidFill>
              <a:latin typeface="Segoe UI"/>
              <a:cs typeface="Segoe UI"/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BAB4022-1110-3142-AB21-0DD9C91091A7}"/>
              </a:ext>
            </a:extLst>
          </p:cNvPr>
          <p:cNvSpPr/>
          <p:nvPr userDrawn="1"/>
        </p:nvSpPr>
        <p:spPr>
          <a:xfrm>
            <a:off x="215801" y="1457252"/>
            <a:ext cx="271738" cy="271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EB2C49C-D0AE-B147-B9B3-2156357843E6}"/>
              </a:ext>
            </a:extLst>
          </p:cNvPr>
          <p:cNvSpPr/>
          <p:nvPr userDrawn="1"/>
        </p:nvSpPr>
        <p:spPr>
          <a:xfrm rot="5400000">
            <a:off x="8580284" y="5582648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DCACDEB-7E59-D243-AF26-5903A97E7F92}"/>
              </a:ext>
            </a:extLst>
          </p:cNvPr>
          <p:cNvCxnSpPr/>
          <p:nvPr userDrawn="1"/>
        </p:nvCxnSpPr>
        <p:spPr>
          <a:xfrm>
            <a:off x="4230247" y="380431"/>
            <a:ext cx="0" cy="215364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A75D17A5-6E4B-6D4A-8684-4B91C72D28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586184" y="274964"/>
            <a:ext cx="1403862" cy="1401876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</a:t>
            </a:r>
            <a:br>
              <a:rPr lang="en-US"/>
            </a:br>
            <a:r>
              <a:rPr lang="en-US"/>
              <a:t>over this box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BDFAE0B8-E954-A742-B3A6-96C98F753EFA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9060668" y="3628078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Call out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17BB12-2A0E-234D-B970-5CD187097CCA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6068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8424DF-EA95-A647-9C48-880D150DAD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11156673" cy="961845"/>
          </a:xfrm>
        </p:spPr>
        <p:txBody>
          <a:bodyPr/>
          <a:lstStyle/>
          <a:p>
            <a:r>
              <a:rPr lang="en-US"/>
              <a:t>&lt;Agenda&gt;</a:t>
            </a:r>
          </a:p>
        </p:txBody>
      </p:sp>
      <p:sp>
        <p:nvSpPr>
          <p:cNvPr id="5" name="Text Placeholder 27">
            <a:extLst>
              <a:ext uri="{FF2B5EF4-FFF2-40B4-BE49-F238E27FC236}">
                <a16:creationId xmlns:a16="http://schemas.microsoft.com/office/drawing/2014/main" id="{2C44D79B-BC0E-D141-9980-B60772795F7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151467" y="1426632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7">
            <a:extLst>
              <a:ext uri="{FF2B5EF4-FFF2-40B4-BE49-F238E27FC236}">
                <a16:creationId xmlns:a16="http://schemas.microsoft.com/office/drawing/2014/main" id="{311458BB-A239-E845-9EEA-A45A7AA7D2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51467" y="2047521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27">
            <a:extLst>
              <a:ext uri="{FF2B5EF4-FFF2-40B4-BE49-F238E27FC236}">
                <a16:creationId xmlns:a16="http://schemas.microsoft.com/office/drawing/2014/main" id="{5F1E3EDF-6C4F-9941-8FE3-737F94F286E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51467" y="2668411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7">
            <a:extLst>
              <a:ext uri="{FF2B5EF4-FFF2-40B4-BE49-F238E27FC236}">
                <a16:creationId xmlns:a16="http://schemas.microsoft.com/office/drawing/2014/main" id="{EC077E99-5483-934E-AB13-648FC9CE754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51467" y="3289300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27">
            <a:extLst>
              <a:ext uri="{FF2B5EF4-FFF2-40B4-BE49-F238E27FC236}">
                <a16:creationId xmlns:a16="http://schemas.microsoft.com/office/drawing/2014/main" id="{013DD4B6-6FCD-3741-A1CF-A86CAA8C333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51467" y="3910189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27">
            <a:extLst>
              <a:ext uri="{FF2B5EF4-FFF2-40B4-BE49-F238E27FC236}">
                <a16:creationId xmlns:a16="http://schemas.microsoft.com/office/drawing/2014/main" id="{C1E3906A-DC76-FA4D-8ECC-87D44120FA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151467" y="4531079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7">
            <a:extLst>
              <a:ext uri="{FF2B5EF4-FFF2-40B4-BE49-F238E27FC236}">
                <a16:creationId xmlns:a16="http://schemas.microsoft.com/office/drawing/2014/main" id="{DC781256-A63E-794D-A004-F2D102BF2A4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151467" y="5151965"/>
            <a:ext cx="8534400" cy="340784"/>
          </a:xfrm>
        </p:spPr>
        <p:txBody>
          <a:bodyPr/>
          <a:lstStyle>
            <a:lvl1pPr marL="0" indent="0">
              <a:buNone/>
              <a:defRPr sz="2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 57">
            <a:extLst>
              <a:ext uri="{FF2B5EF4-FFF2-40B4-BE49-F238E27FC236}">
                <a16:creationId xmlns:a16="http://schemas.microsoft.com/office/drawing/2014/main" id="{F2D6C5A2-17A7-314B-B697-A395AE293E14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09602" y="1430867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13" name="Picture Placeholder 57">
            <a:extLst>
              <a:ext uri="{FF2B5EF4-FFF2-40B4-BE49-F238E27FC236}">
                <a16:creationId xmlns:a16="http://schemas.microsoft.com/office/drawing/2014/main" id="{616A3EC3-6A83-A549-A87F-4DACFCB78A6A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09602" y="2051403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14" name="Picture Placeholder 57">
            <a:extLst>
              <a:ext uri="{FF2B5EF4-FFF2-40B4-BE49-F238E27FC236}">
                <a16:creationId xmlns:a16="http://schemas.microsoft.com/office/drawing/2014/main" id="{F81D304A-2F4F-2741-B4F6-9518D881D0D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09602" y="5154085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15" name="Picture Placeholder 57">
            <a:extLst>
              <a:ext uri="{FF2B5EF4-FFF2-40B4-BE49-F238E27FC236}">
                <a16:creationId xmlns:a16="http://schemas.microsoft.com/office/drawing/2014/main" id="{70CAC253-6B95-B642-A6EA-69CAFA867CEE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609602" y="2671939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16" name="Picture Placeholder 57">
            <a:extLst>
              <a:ext uri="{FF2B5EF4-FFF2-40B4-BE49-F238E27FC236}">
                <a16:creationId xmlns:a16="http://schemas.microsoft.com/office/drawing/2014/main" id="{714E0FE2-4FAF-BF49-8145-001698F69694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09602" y="3292475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17" name="Picture Placeholder 57">
            <a:extLst>
              <a:ext uri="{FF2B5EF4-FFF2-40B4-BE49-F238E27FC236}">
                <a16:creationId xmlns:a16="http://schemas.microsoft.com/office/drawing/2014/main" id="{BE5A1710-C255-D846-A51C-D58862D8FAB4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09602" y="3913011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sp>
        <p:nvSpPr>
          <p:cNvPr id="18" name="Picture Placeholder 57">
            <a:extLst>
              <a:ext uri="{FF2B5EF4-FFF2-40B4-BE49-F238E27FC236}">
                <a16:creationId xmlns:a16="http://schemas.microsoft.com/office/drawing/2014/main" id="{7652AF0A-C65E-C04F-9AAD-80277548513A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609602" y="4533547"/>
            <a:ext cx="336551" cy="336551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 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0721A-1877-AC4F-A6F5-A303E1F24E7C}"/>
              </a:ext>
            </a:extLst>
          </p:cNvPr>
          <p:cNvGrpSpPr/>
          <p:nvPr userDrawn="1"/>
        </p:nvGrpSpPr>
        <p:grpSpPr>
          <a:xfrm>
            <a:off x="10909213" y="-687789"/>
            <a:ext cx="1893600" cy="1985812"/>
            <a:chOff x="10909213" y="-687789"/>
            <a:chExt cx="1893600" cy="1985812"/>
          </a:xfrm>
        </p:grpSpPr>
        <p:sp>
          <p:nvSpPr>
            <p:cNvPr id="20" name="Google Shape;169;p28">
              <a:extLst>
                <a:ext uri="{FF2B5EF4-FFF2-40B4-BE49-F238E27FC236}">
                  <a16:creationId xmlns:a16="http://schemas.microsoft.com/office/drawing/2014/main" id="{F1031EB8-A1CA-A143-BED9-35D6ED00A8A2}"/>
                </a:ext>
              </a:extLst>
            </p:cNvPr>
            <p:cNvSpPr/>
            <p:nvPr userDrawn="1"/>
          </p:nvSpPr>
          <p:spPr>
            <a:xfrm rot="9388739">
              <a:off x="10909213" y="-687789"/>
              <a:ext cx="1893600" cy="1893600"/>
            </a:xfrm>
            <a:prstGeom prst="ellipse">
              <a:avLst/>
            </a:prstGeom>
            <a:noFill/>
            <a:ln w="9525" cap="flat" cmpd="sng">
              <a:solidFill>
                <a:srgbClr val="FFBA3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173;p28">
              <a:extLst>
                <a:ext uri="{FF2B5EF4-FFF2-40B4-BE49-F238E27FC236}">
                  <a16:creationId xmlns:a16="http://schemas.microsoft.com/office/drawing/2014/main" id="{C1868055-7589-DF45-9D56-44F85E7BD05D}"/>
                </a:ext>
              </a:extLst>
            </p:cNvPr>
            <p:cNvSpPr/>
            <p:nvPr userDrawn="1"/>
          </p:nvSpPr>
          <p:spPr>
            <a:xfrm rot="9388739">
              <a:off x="11753562" y="1093123"/>
              <a:ext cx="204900" cy="204900"/>
            </a:xfrm>
            <a:prstGeom prst="ellipse">
              <a:avLst/>
            </a:prstGeom>
            <a:solidFill>
              <a:srgbClr val="4BC4D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064C2B-3477-434E-B577-DE27796852A7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0393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aterfall Tab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5508F5AA-1D3F-6244-8C68-3ED12382895E}"/>
              </a:ext>
            </a:extLst>
          </p:cNvPr>
          <p:cNvSpPr/>
          <p:nvPr userDrawn="1"/>
        </p:nvSpPr>
        <p:spPr>
          <a:xfrm rot="5400000">
            <a:off x="8518095" y="1870207"/>
            <a:ext cx="5691494" cy="5691494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449401FD-70F6-1A45-9F2B-42F9D2C03163}"/>
              </a:ext>
            </a:extLst>
          </p:cNvPr>
          <p:cNvSpPr/>
          <p:nvPr userDrawn="1"/>
        </p:nvSpPr>
        <p:spPr>
          <a:xfrm rot="10800000">
            <a:off x="345983" y="-3"/>
            <a:ext cx="11500029" cy="2852200"/>
          </a:xfrm>
          <a:prstGeom prst="round2SameRect">
            <a:avLst>
              <a:gd name="adj1" fmla="val 9588"/>
              <a:gd name="adj2" fmla="val 0"/>
            </a:avLst>
          </a:prstGeom>
          <a:solidFill>
            <a:srgbClr val="00AB9C"/>
          </a:solidFill>
        </p:spPr>
        <p:txBody>
          <a:bodyPr vert="horz" lIns="0" tIns="0" rIns="0" bIns="2103120" rtlCol="0" anchor="t" anchorCtr="0">
            <a:noAutofit/>
          </a:bodyPr>
          <a:lstStyle/>
          <a:p>
            <a:pPr algn="ctr" defTabSz="914354">
              <a:spcAft>
                <a:spcPts val="800"/>
              </a:spcAft>
            </a:pPr>
            <a:endParaRPr lang="en-US" sz="3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1D692E2-D887-4D4E-B366-FA3791BE5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3628078"/>
            <a:ext cx="7695530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A0C33D-5216-9244-A41D-FFCAFAF3A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865681"/>
            <a:ext cx="3441535" cy="984996"/>
          </a:xfrm>
        </p:spPr>
        <p:txBody>
          <a:bodyPr anchor="ctr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619C1E1D-DE62-3542-B9E1-89B89AF005CE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4801179" y="380431"/>
            <a:ext cx="6761930" cy="2153641"/>
          </a:xfr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indent="0" algn="l">
              <a:lnSpc>
                <a:spcPts val="3080"/>
              </a:lnSpc>
              <a:buNone/>
            </a:pPr>
            <a:r>
              <a:rPr lang="en-US" sz="2200" dirty="0">
                <a:solidFill>
                  <a:schemeClr val="bg1"/>
                </a:solidFill>
                <a:latin typeface="Segoe UI"/>
                <a:cs typeface="Segoe UI"/>
              </a:rPr>
              <a:t>Click to add body copy</a:t>
            </a:r>
            <a:endParaRPr lang="en-US" sz="2400" dirty="0">
              <a:solidFill>
                <a:schemeClr val="bg1"/>
              </a:solidFill>
              <a:latin typeface="Segoe UI"/>
              <a:cs typeface="Segoe UI"/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BAB4022-1110-3142-AB21-0DD9C91091A7}"/>
              </a:ext>
            </a:extLst>
          </p:cNvPr>
          <p:cNvSpPr/>
          <p:nvPr userDrawn="1"/>
        </p:nvSpPr>
        <p:spPr>
          <a:xfrm>
            <a:off x="215801" y="1457252"/>
            <a:ext cx="271738" cy="271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EB2C49C-D0AE-B147-B9B3-2156357843E6}"/>
              </a:ext>
            </a:extLst>
          </p:cNvPr>
          <p:cNvSpPr/>
          <p:nvPr userDrawn="1"/>
        </p:nvSpPr>
        <p:spPr>
          <a:xfrm rot="5400000">
            <a:off x="8580284" y="5582648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DCACDEB-7E59-D243-AF26-5903A97E7F92}"/>
              </a:ext>
            </a:extLst>
          </p:cNvPr>
          <p:cNvCxnSpPr/>
          <p:nvPr userDrawn="1"/>
        </p:nvCxnSpPr>
        <p:spPr>
          <a:xfrm>
            <a:off x="4230247" y="380431"/>
            <a:ext cx="0" cy="215364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A75D17A5-6E4B-6D4A-8684-4B91C72D28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586184" y="274964"/>
            <a:ext cx="1403862" cy="1401876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</a:t>
            </a:r>
            <a:br>
              <a:rPr lang="en-US"/>
            </a:br>
            <a:r>
              <a:rPr lang="en-US"/>
              <a:t>over this box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BDFAE0B8-E954-A742-B3A6-96C98F753EFA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9060668" y="3628078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Call out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A2523A-4129-9F40-8998-3B1787BB06F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8399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aterfall Tab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5508F5AA-1D3F-6244-8C68-3ED12382895E}"/>
              </a:ext>
            </a:extLst>
          </p:cNvPr>
          <p:cNvSpPr/>
          <p:nvPr userDrawn="1"/>
        </p:nvSpPr>
        <p:spPr>
          <a:xfrm rot="5400000">
            <a:off x="8518095" y="1870207"/>
            <a:ext cx="5691494" cy="5691494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Round Same Side Corner Rectangle 8">
            <a:extLst>
              <a:ext uri="{FF2B5EF4-FFF2-40B4-BE49-F238E27FC236}">
                <a16:creationId xmlns:a16="http://schemas.microsoft.com/office/drawing/2014/main" id="{449401FD-70F6-1A45-9F2B-42F9D2C03163}"/>
              </a:ext>
            </a:extLst>
          </p:cNvPr>
          <p:cNvSpPr/>
          <p:nvPr userDrawn="1"/>
        </p:nvSpPr>
        <p:spPr>
          <a:xfrm rot="10800000">
            <a:off x="345983" y="-3"/>
            <a:ext cx="11500029" cy="2852200"/>
          </a:xfrm>
          <a:prstGeom prst="round2SameRect">
            <a:avLst>
              <a:gd name="adj1" fmla="val 9588"/>
              <a:gd name="adj2" fmla="val 0"/>
            </a:avLst>
          </a:prstGeom>
          <a:solidFill>
            <a:srgbClr val="4BC4D8"/>
          </a:solidFill>
        </p:spPr>
        <p:txBody>
          <a:bodyPr vert="horz" lIns="0" tIns="0" rIns="0" bIns="2103120" rtlCol="0" anchor="t" anchorCtr="0">
            <a:noAutofit/>
          </a:bodyPr>
          <a:lstStyle/>
          <a:p>
            <a:pPr algn="ctr" defTabSz="914354">
              <a:spcAft>
                <a:spcPts val="800"/>
              </a:spcAft>
            </a:pPr>
            <a:endParaRPr lang="en-US" sz="3200" dirty="0">
              <a:solidFill>
                <a:schemeClr val="bg1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1D692E2-D887-4D4E-B366-FA3791BE5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3628078"/>
            <a:ext cx="7695530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/>
          <a:p>
            <a:pPr lvl="0"/>
            <a:r>
              <a:rPr lang="en-CA" noProof="0" dirty="0"/>
              <a:t>Edit Master text styles</a:t>
            </a:r>
          </a:p>
          <a:p>
            <a:pPr lvl="1"/>
            <a:r>
              <a:rPr lang="en-CA" noProof="0" dirty="0"/>
              <a:t>Second level</a:t>
            </a:r>
          </a:p>
          <a:p>
            <a:pPr lvl="2"/>
            <a:r>
              <a:rPr lang="en-CA" noProof="0" dirty="0"/>
              <a:t>Third level</a:t>
            </a:r>
          </a:p>
          <a:p>
            <a:pPr lvl="3"/>
            <a:r>
              <a:rPr lang="en-CA" noProof="0" dirty="0"/>
              <a:t>Fourth level</a:t>
            </a:r>
          </a:p>
          <a:p>
            <a:pPr lvl="4"/>
            <a:r>
              <a:rPr lang="en-CA" noProof="0" dirty="0"/>
              <a:t>Fifth level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A0C33D-5216-9244-A41D-FFCAFAF3A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865681"/>
            <a:ext cx="3441535" cy="984996"/>
          </a:xfrm>
        </p:spPr>
        <p:txBody>
          <a:bodyPr anchor="ctr">
            <a:no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619C1E1D-DE62-3542-B9E1-89B89AF005CE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4801179" y="380431"/>
            <a:ext cx="6761930" cy="2153641"/>
          </a:xfr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indent="0" algn="l">
              <a:lnSpc>
                <a:spcPts val="3080"/>
              </a:lnSpc>
              <a:buNone/>
            </a:pPr>
            <a:r>
              <a:rPr lang="en-US" sz="2200" dirty="0">
                <a:solidFill>
                  <a:schemeClr val="bg1"/>
                </a:solidFill>
                <a:latin typeface="Segoe UI"/>
                <a:cs typeface="Segoe UI"/>
              </a:rPr>
              <a:t>Click to add body copy</a:t>
            </a:r>
            <a:endParaRPr lang="en-US" sz="2400" dirty="0">
              <a:solidFill>
                <a:schemeClr val="bg1"/>
              </a:solidFill>
              <a:latin typeface="Segoe UI"/>
              <a:cs typeface="Segoe UI"/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BAB4022-1110-3142-AB21-0DD9C91091A7}"/>
              </a:ext>
            </a:extLst>
          </p:cNvPr>
          <p:cNvSpPr/>
          <p:nvPr userDrawn="1"/>
        </p:nvSpPr>
        <p:spPr>
          <a:xfrm>
            <a:off x="215801" y="1457252"/>
            <a:ext cx="271738" cy="2717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EB2C49C-D0AE-B147-B9B3-2156357843E6}"/>
              </a:ext>
            </a:extLst>
          </p:cNvPr>
          <p:cNvSpPr/>
          <p:nvPr userDrawn="1"/>
        </p:nvSpPr>
        <p:spPr>
          <a:xfrm rot="5400000">
            <a:off x="8580284" y="5582648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DCACDEB-7E59-D243-AF26-5903A97E7F92}"/>
              </a:ext>
            </a:extLst>
          </p:cNvPr>
          <p:cNvCxnSpPr/>
          <p:nvPr userDrawn="1"/>
        </p:nvCxnSpPr>
        <p:spPr>
          <a:xfrm>
            <a:off x="4230247" y="380431"/>
            <a:ext cx="0" cy="2153641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A75D17A5-6E4B-6D4A-8684-4B91C72D28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586184" y="274964"/>
            <a:ext cx="1403862" cy="1401876"/>
          </a:xfr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</a:t>
            </a:r>
            <a:br>
              <a:rPr lang="en-US"/>
            </a:br>
            <a:r>
              <a:rPr lang="en-US"/>
              <a:t>over this box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BDFAE0B8-E954-A742-B3A6-96C98F753EFA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9060668" y="3628078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Call out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CDDCD9-B751-604A-9D8C-95BD026E28E6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67255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Rounded Rectang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559B1DD7-CEE4-6946-938F-C48664024FB7}"/>
              </a:ext>
            </a:extLst>
          </p:cNvPr>
          <p:cNvSpPr/>
          <p:nvPr userDrawn="1"/>
        </p:nvSpPr>
        <p:spPr>
          <a:xfrm rot="5400000">
            <a:off x="-1" y="1216643"/>
            <a:ext cx="9229725" cy="9229725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C4FE93E0-7BEE-0343-989F-D18EA6595D3A}"/>
              </a:ext>
            </a:extLst>
          </p:cNvPr>
          <p:cNvSpPr/>
          <p:nvPr userDrawn="1"/>
        </p:nvSpPr>
        <p:spPr>
          <a:xfrm>
            <a:off x="4490897" y="1690462"/>
            <a:ext cx="3375980" cy="3657600"/>
          </a:xfrm>
          <a:prstGeom prst="roundRect">
            <a:avLst>
              <a:gd name="adj" fmla="val 489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0" rtlCol="0" anchor="t"/>
          <a:lstStyle/>
          <a:p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3C1E522-8EBA-5844-B92A-05478D738D34}"/>
              </a:ext>
            </a:extLst>
          </p:cNvPr>
          <p:cNvSpPr/>
          <p:nvPr userDrawn="1"/>
        </p:nvSpPr>
        <p:spPr>
          <a:xfrm rot="5400000">
            <a:off x="9105213" y="5895007"/>
            <a:ext cx="249021" cy="249021"/>
          </a:xfrm>
          <a:prstGeom prst="ellipse">
            <a:avLst/>
          </a:prstGeom>
          <a:solidFill>
            <a:schemeClr val="accent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9DF97073-581D-0B4F-8422-5704681DD794}"/>
              </a:ext>
            </a:extLst>
          </p:cNvPr>
          <p:cNvSpPr/>
          <p:nvPr userDrawn="1"/>
        </p:nvSpPr>
        <p:spPr>
          <a:xfrm>
            <a:off x="613458" y="1699359"/>
            <a:ext cx="3590196" cy="3657600"/>
          </a:xfrm>
          <a:prstGeom prst="roundRect">
            <a:avLst>
              <a:gd name="adj" fmla="val 489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0" rtlCol="0" anchor="t"/>
          <a:lstStyle/>
          <a:p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D8604EB-5264-CF43-B2C3-BF13F582AA6E}"/>
              </a:ext>
            </a:extLst>
          </p:cNvPr>
          <p:cNvSpPr/>
          <p:nvPr userDrawn="1"/>
        </p:nvSpPr>
        <p:spPr>
          <a:xfrm rot="5400000">
            <a:off x="2408556" y="1579902"/>
            <a:ext cx="221119" cy="22111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4C58D873-7AF2-DF4A-B76B-563E5D226C4B}"/>
              </a:ext>
            </a:extLst>
          </p:cNvPr>
          <p:cNvSpPr/>
          <p:nvPr userDrawn="1"/>
        </p:nvSpPr>
        <p:spPr>
          <a:xfrm>
            <a:off x="8154121" y="1690462"/>
            <a:ext cx="3375980" cy="3657600"/>
          </a:xfrm>
          <a:prstGeom prst="roundRect">
            <a:avLst>
              <a:gd name="adj" fmla="val 4895"/>
            </a:avLst>
          </a:prstGeom>
          <a:solidFill>
            <a:srgbClr val="35A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457200" rtlCol="0" anchor="t"/>
          <a:lstStyle/>
          <a:p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1D692E2-D887-4D4E-B366-FA3791BE5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91251" y="1973334"/>
            <a:ext cx="2986268" cy="27607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A0C33D-5216-9244-A41D-FFCAFAF3A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531"/>
            <a:ext cx="10972797" cy="984996"/>
          </a:xfrm>
        </p:spPr>
        <p:txBody>
          <a:bodyPr anchor="b">
            <a:no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BAAA811C-77BF-B84E-A938-45CE77D1CD5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891251" y="4982751"/>
            <a:ext cx="2986268" cy="28593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sz="1100" b="0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C1357B9F-21F5-734E-A9B4-F168601D249E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4699322" y="1973334"/>
            <a:ext cx="2986268" cy="27607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948D3EA9-DF51-7C4D-9E1B-78FC1D8F43AB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4699322" y="4982751"/>
            <a:ext cx="2986268" cy="28593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sz="1100" b="0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FB17948E-D5A8-824A-AAAA-816D70128AD6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8356922" y="1973334"/>
            <a:ext cx="2986268" cy="27607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sz="1600" b="0" i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070D8DE5-E457-3B48-B11F-01611C242D4F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8356922" y="4982751"/>
            <a:ext cx="2986268" cy="28593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>
              <a:buNone/>
              <a:defRPr sz="1100" b="0" i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ADED3F-7981-1C46-824A-B557A54E68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6170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-1" y="783729"/>
            <a:ext cx="9229725" cy="9229725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 rot="5400000">
            <a:off x="11595276" y="4393544"/>
            <a:ext cx="1193448" cy="1193448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8438777" y="2893143"/>
            <a:ext cx="221119" cy="221119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0800000">
            <a:off x="1346212" y="0"/>
            <a:ext cx="6195168" cy="578883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8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23E428EA-42F1-E845-8D6E-847F347E06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53893" y="3961190"/>
            <a:ext cx="5276112" cy="1244725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1625468B-2D5B-AC40-867F-6FB850DCAF4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40045" y="667431"/>
            <a:ext cx="1217189" cy="1157664"/>
          </a:xfrm>
        </p:spPr>
        <p:txBody>
          <a:bodyPr anchor="ctr"/>
          <a:lstStyle>
            <a:lvl1pPr marL="0" indent="0" algn="ctr">
              <a:buNone/>
              <a:defRPr sz="1467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Place icon over </a:t>
            </a:r>
            <a:br>
              <a:rPr lang="en-US" dirty="0"/>
            </a:br>
            <a:r>
              <a:rPr lang="en-US" dirty="0"/>
              <a:t>this box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0046" y="2051913"/>
            <a:ext cx="5289959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367797C-9F34-1E44-8D3E-23F4068E644D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8996678" y="667431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 dirty="0"/>
              <a:t>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12E92F5-1BD6-444E-BBA8-86ABA31C426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9201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terfall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-1" y="783729"/>
            <a:ext cx="9229725" cy="9229725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 rot="5400000">
            <a:off x="11595276" y="4393544"/>
            <a:ext cx="1193448" cy="1193448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8438777" y="2893143"/>
            <a:ext cx="221119" cy="22111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0800000">
            <a:off x="1346212" y="6116"/>
            <a:ext cx="6195168" cy="578883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23E428EA-42F1-E845-8D6E-847F347E06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53893" y="3961190"/>
            <a:ext cx="5276112" cy="1244725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1625468B-2D5B-AC40-867F-6FB850DCAF4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40045" y="667431"/>
            <a:ext cx="1217189" cy="1157664"/>
          </a:xfrm>
        </p:spPr>
        <p:txBody>
          <a:bodyPr anchor="ctr"/>
          <a:lstStyle>
            <a:lvl1pPr marL="0" indent="0" algn="ctr">
              <a:buNone/>
              <a:defRPr sz="1467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</a:t>
            </a:r>
            <a:br>
              <a:rPr lang="en-US"/>
            </a:br>
            <a:r>
              <a:rPr lang="en-US"/>
              <a:t>this box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0046" y="2051913"/>
            <a:ext cx="5289959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367797C-9F34-1E44-8D3E-23F4068E644D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8996678" y="667431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Call out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5E56A9-8BA3-FB48-81C7-241FF984FB1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965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-1" y="783729"/>
            <a:ext cx="9229725" cy="9229725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 rot="5400000">
            <a:off x="11595276" y="4393544"/>
            <a:ext cx="1193448" cy="1193448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8438777" y="2893143"/>
            <a:ext cx="221119" cy="221119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0800000">
            <a:off x="1346212" y="6116"/>
            <a:ext cx="6195168" cy="578883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A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23E428EA-42F1-E845-8D6E-847F347E06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53893" y="3961190"/>
            <a:ext cx="5276112" cy="1244725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1625468B-2D5B-AC40-867F-6FB850DCAF4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40045" y="667431"/>
            <a:ext cx="1217189" cy="1157664"/>
          </a:xfrm>
        </p:spPr>
        <p:txBody>
          <a:bodyPr anchor="ctr"/>
          <a:lstStyle>
            <a:lvl1pPr marL="0" indent="0" algn="ctr">
              <a:buNone/>
              <a:defRPr sz="1467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</a:t>
            </a:r>
            <a:br>
              <a:rPr lang="en-US"/>
            </a:br>
            <a:r>
              <a:rPr lang="en-US"/>
              <a:t>this box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0046" y="2051913"/>
            <a:ext cx="5289959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367797C-9F34-1E44-8D3E-23F4068E644D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8996678" y="667431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E1182B3-0421-A149-B775-451C6D9E3218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9095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-1" y="783729"/>
            <a:ext cx="9229725" cy="9229725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 rot="5400000">
            <a:off x="11595276" y="4393544"/>
            <a:ext cx="1193448" cy="1193448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8438777" y="2893143"/>
            <a:ext cx="221119" cy="221119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0800000">
            <a:off x="1346212" y="0"/>
            <a:ext cx="6195168" cy="578883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4BC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23E428EA-42F1-E845-8D6E-847F347E06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853893" y="3961190"/>
            <a:ext cx="5276112" cy="1244725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1625468B-2D5B-AC40-867F-6FB850DCAF4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840045" y="667431"/>
            <a:ext cx="1217189" cy="1157664"/>
          </a:xfrm>
        </p:spPr>
        <p:txBody>
          <a:bodyPr anchor="ctr"/>
          <a:lstStyle>
            <a:lvl1pPr marL="0" indent="0" algn="ctr">
              <a:buNone/>
              <a:defRPr sz="1467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Place icon over </a:t>
            </a:r>
            <a:br>
              <a:rPr lang="en-US"/>
            </a:br>
            <a:r>
              <a:rPr lang="en-US"/>
              <a:t>this box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40046" y="2051913"/>
            <a:ext cx="5289959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367797C-9F34-1E44-8D3E-23F4068E644D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8996678" y="667431"/>
            <a:ext cx="2831644" cy="1895143"/>
          </a:xfrm>
          <a:prstGeom prst="rect">
            <a:avLst/>
          </a:prstGeom>
        </p:spPr>
        <p:txBody>
          <a:bodyPr vert="horz" lIns="0" tIns="0" rIns="0" bIns="0" numCol="1" rtlCol="0">
            <a:no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CA" noProof="0"/>
              <a:t>Edit Master text styles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18D4E91-2D17-C24D-AB4D-A99B4272765E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655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lumn Content with Header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D6C544D0-069A-DD4E-BE63-FCAD23FD658C}"/>
              </a:ext>
            </a:extLst>
          </p:cNvPr>
          <p:cNvSpPr/>
          <p:nvPr userDrawn="1"/>
        </p:nvSpPr>
        <p:spPr>
          <a:xfrm rot="5400000">
            <a:off x="-1273748" y="-2564194"/>
            <a:ext cx="9085946" cy="9085946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3" y="1193799"/>
            <a:ext cx="5815690" cy="743156"/>
          </a:xfrm>
        </p:spPr>
        <p:txBody>
          <a:bodyPr anchor="b">
            <a:noAutofit/>
          </a:bodyPr>
          <a:lstStyle>
            <a:lvl1pPr marL="0" indent="0">
              <a:buNone/>
              <a:defRPr sz="2133" b="1">
                <a:solidFill>
                  <a:srgbClr val="58595B"/>
                </a:solidFill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67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3" y="2028013"/>
            <a:ext cx="5815690" cy="3464307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52DD44-D71A-BF4D-958A-3320A6C56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6610485" cy="961845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5979D299-80FD-8647-A808-52D898F82667}"/>
              </a:ext>
            </a:extLst>
          </p:cNvPr>
          <p:cNvSpPr/>
          <p:nvPr userDrawn="1"/>
        </p:nvSpPr>
        <p:spPr>
          <a:xfrm rot="16200000">
            <a:off x="7493801" y="1037155"/>
            <a:ext cx="4169977" cy="522642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85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68D3F8D-1DF4-504B-BB42-A4B5D0857670}"/>
              </a:ext>
            </a:extLst>
          </p:cNvPr>
          <p:cNvSpPr/>
          <p:nvPr userDrawn="1"/>
        </p:nvSpPr>
        <p:spPr>
          <a:xfrm rot="5400000">
            <a:off x="5484545" y="5785916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C01361BB-7648-834E-A1CC-BDB7094ADC0C}"/>
              </a:ext>
            </a:extLst>
          </p:cNvPr>
          <p:cNvSpPr>
            <a:spLocks noGrp="1"/>
          </p:cNvSpPr>
          <p:nvPr>
            <p:ph sz="half" idx="32"/>
          </p:nvPr>
        </p:nvSpPr>
        <p:spPr>
          <a:xfrm>
            <a:off x="7220086" y="2028013"/>
            <a:ext cx="4667114" cy="34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5AC6E5-2CBA-C146-A0E5-257FA2BADF45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42095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lumn Content with Header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D6C544D0-069A-DD4E-BE63-FCAD23FD658C}"/>
              </a:ext>
            </a:extLst>
          </p:cNvPr>
          <p:cNvSpPr/>
          <p:nvPr userDrawn="1"/>
        </p:nvSpPr>
        <p:spPr>
          <a:xfrm rot="5400000">
            <a:off x="-1273748" y="-2564194"/>
            <a:ext cx="9085946" cy="9085946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3" y="1193799"/>
            <a:ext cx="5815690" cy="743156"/>
          </a:xfrm>
        </p:spPr>
        <p:txBody>
          <a:bodyPr anchor="b">
            <a:noAutofit/>
          </a:bodyPr>
          <a:lstStyle>
            <a:lvl1pPr marL="0" indent="0">
              <a:buNone/>
              <a:defRPr sz="2133" b="1">
                <a:solidFill>
                  <a:srgbClr val="58595B"/>
                </a:solidFill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67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3" y="2028013"/>
            <a:ext cx="5815690" cy="3464307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52DD44-D71A-BF4D-958A-3320A6C56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6610485" cy="961845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5979D299-80FD-8647-A808-52D898F82667}"/>
              </a:ext>
            </a:extLst>
          </p:cNvPr>
          <p:cNvSpPr/>
          <p:nvPr userDrawn="1"/>
        </p:nvSpPr>
        <p:spPr>
          <a:xfrm rot="16200000">
            <a:off x="7493801" y="1037155"/>
            <a:ext cx="4169977" cy="522642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68D3F8D-1DF4-504B-BB42-A4B5D0857670}"/>
              </a:ext>
            </a:extLst>
          </p:cNvPr>
          <p:cNvSpPr/>
          <p:nvPr userDrawn="1"/>
        </p:nvSpPr>
        <p:spPr>
          <a:xfrm rot="5400000">
            <a:off x="5484545" y="5785916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C01361BB-7648-834E-A1CC-BDB7094ADC0C}"/>
              </a:ext>
            </a:extLst>
          </p:cNvPr>
          <p:cNvSpPr>
            <a:spLocks noGrp="1"/>
          </p:cNvSpPr>
          <p:nvPr>
            <p:ph sz="half" idx="32"/>
          </p:nvPr>
        </p:nvSpPr>
        <p:spPr>
          <a:xfrm>
            <a:off x="7220086" y="2028013"/>
            <a:ext cx="4667114" cy="34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BDBC4A-CDF8-B04F-8E68-B10BD55630FB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9768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lumn Content with Header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D6C544D0-069A-DD4E-BE63-FCAD23FD658C}"/>
              </a:ext>
            </a:extLst>
          </p:cNvPr>
          <p:cNvSpPr/>
          <p:nvPr userDrawn="1"/>
        </p:nvSpPr>
        <p:spPr>
          <a:xfrm rot="5400000">
            <a:off x="-1273748" y="-2564194"/>
            <a:ext cx="9085946" cy="9085946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3" y="1193799"/>
            <a:ext cx="5815690" cy="743156"/>
          </a:xfrm>
        </p:spPr>
        <p:txBody>
          <a:bodyPr anchor="b">
            <a:noAutofit/>
          </a:bodyPr>
          <a:lstStyle>
            <a:lvl1pPr marL="0" indent="0">
              <a:buNone/>
              <a:defRPr sz="2133" b="1">
                <a:solidFill>
                  <a:srgbClr val="58595B"/>
                </a:solidFill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67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3" y="2028013"/>
            <a:ext cx="5815690" cy="3464307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52DD44-D71A-BF4D-958A-3320A6C56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6610485" cy="961845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5979D299-80FD-8647-A808-52D898F82667}"/>
              </a:ext>
            </a:extLst>
          </p:cNvPr>
          <p:cNvSpPr/>
          <p:nvPr userDrawn="1"/>
        </p:nvSpPr>
        <p:spPr>
          <a:xfrm rot="16200000">
            <a:off x="7493801" y="1037155"/>
            <a:ext cx="4169977" cy="522642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00AB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68D3F8D-1DF4-504B-BB42-A4B5D0857670}"/>
              </a:ext>
            </a:extLst>
          </p:cNvPr>
          <p:cNvSpPr/>
          <p:nvPr userDrawn="1"/>
        </p:nvSpPr>
        <p:spPr>
          <a:xfrm rot="5400000">
            <a:off x="5484545" y="5785916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C01361BB-7648-834E-A1CC-BDB7094ADC0C}"/>
              </a:ext>
            </a:extLst>
          </p:cNvPr>
          <p:cNvSpPr>
            <a:spLocks noGrp="1"/>
          </p:cNvSpPr>
          <p:nvPr>
            <p:ph sz="half" idx="32"/>
          </p:nvPr>
        </p:nvSpPr>
        <p:spPr>
          <a:xfrm>
            <a:off x="7220086" y="2028013"/>
            <a:ext cx="4667114" cy="34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D80B4B-7B20-8E44-8F8B-D8D372BDBDD7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096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438989" y="1366865"/>
            <a:ext cx="5221291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88E623-EAB9-B84D-A6D3-98E7654E3D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6204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EDE2857-5839-E146-AF68-F133B9DD1D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96204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000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BFF3B76D-23E0-4D45-A67E-6F7224B07A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51172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8A35C3C5-D387-0448-901F-89C4A7EF58D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51172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000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BD778FC6-8BE2-4B43-B00D-01DD92EA982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05884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49372E78-0EE9-7441-89D4-37F2F7256DA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352759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DE58079-9D77-A945-A884-DE1D40BC1F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196204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685C1436-5735-8548-965E-EB77160BBAC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96204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000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607305F0-780D-E74D-9C37-226A276A687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51172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B8034B8C-0671-5D46-B35B-EBE53C1E599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51172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000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9" name="Text Placeholder 42">
            <a:extLst>
              <a:ext uri="{FF2B5EF4-FFF2-40B4-BE49-F238E27FC236}">
                <a16:creationId xmlns:a16="http://schemas.microsoft.com/office/drawing/2014/main" id="{C6619044-BFC3-0845-9736-854353EC4AF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305884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50" name="Text Placeholder 42">
            <a:extLst>
              <a:ext uri="{FF2B5EF4-FFF2-40B4-BE49-F238E27FC236}">
                <a16:creationId xmlns:a16="http://schemas.microsoft.com/office/drawing/2014/main" id="{E2474B76-ED7A-0847-9ACF-80F299C763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52759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004020"/>
            <a:ext cx="2785704" cy="2399893"/>
          </a:xfrm>
        </p:spPr>
        <p:txBody>
          <a:bodyPr/>
          <a:lstStyle>
            <a:lvl1pPr marL="0" indent="0" algn="l">
              <a:buNone/>
              <a:defRPr sz="1400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094744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69BA20-5F05-D54F-82E1-C4A3FFEA35D5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05333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wo Column Content with Header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20">
            <a:extLst>
              <a:ext uri="{FF2B5EF4-FFF2-40B4-BE49-F238E27FC236}">
                <a16:creationId xmlns:a16="http://schemas.microsoft.com/office/drawing/2014/main" id="{D6C544D0-069A-DD4E-BE63-FCAD23FD658C}"/>
              </a:ext>
            </a:extLst>
          </p:cNvPr>
          <p:cNvSpPr/>
          <p:nvPr userDrawn="1"/>
        </p:nvSpPr>
        <p:spPr>
          <a:xfrm rot="5400000">
            <a:off x="-1273748" y="-2564194"/>
            <a:ext cx="9085946" cy="9085946"/>
          </a:xfrm>
          <a:prstGeom prst="ellipse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3" y="1193799"/>
            <a:ext cx="5815690" cy="743156"/>
          </a:xfrm>
        </p:spPr>
        <p:txBody>
          <a:bodyPr anchor="b">
            <a:noAutofit/>
          </a:bodyPr>
          <a:lstStyle>
            <a:lvl1pPr marL="0" indent="0">
              <a:buNone/>
              <a:defRPr sz="2133" b="1">
                <a:solidFill>
                  <a:srgbClr val="58595B"/>
                </a:solidFill>
              </a:defRPr>
            </a:lvl1pPr>
            <a:lvl2pPr marL="457178" indent="0">
              <a:buNone/>
              <a:defRPr sz="2000" b="1"/>
            </a:lvl2pPr>
            <a:lvl3pPr marL="914354" indent="0">
              <a:buNone/>
              <a:defRPr sz="1867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2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653" y="2028013"/>
            <a:ext cx="5815690" cy="3464307"/>
          </a:xfrm>
        </p:spPr>
        <p:txBody>
          <a:bodyPr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52DD44-D71A-BF4D-958A-3320A6C56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"/>
            <a:ext cx="6610485" cy="961845"/>
          </a:xfrm>
        </p:spPr>
        <p:txBody>
          <a:bodyPr/>
          <a:lstStyle>
            <a:lvl1pPr>
              <a:defRPr b="0"/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19" name="Round Same Side Corner Rectangle 18">
            <a:extLst>
              <a:ext uri="{FF2B5EF4-FFF2-40B4-BE49-F238E27FC236}">
                <a16:creationId xmlns:a16="http://schemas.microsoft.com/office/drawing/2014/main" id="{5979D299-80FD-8647-A808-52D898F82667}"/>
              </a:ext>
            </a:extLst>
          </p:cNvPr>
          <p:cNvSpPr/>
          <p:nvPr userDrawn="1"/>
        </p:nvSpPr>
        <p:spPr>
          <a:xfrm rot="16200000">
            <a:off x="7493801" y="1037155"/>
            <a:ext cx="4169977" cy="5226422"/>
          </a:xfrm>
          <a:prstGeom prst="round2SameRect">
            <a:avLst>
              <a:gd name="adj1" fmla="val 4437"/>
              <a:gd name="adj2" fmla="val 0"/>
            </a:avLst>
          </a:prstGeom>
          <a:solidFill>
            <a:srgbClr val="4BC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68D3F8D-1DF4-504B-BB42-A4B5D0857670}"/>
              </a:ext>
            </a:extLst>
          </p:cNvPr>
          <p:cNvSpPr/>
          <p:nvPr userDrawn="1"/>
        </p:nvSpPr>
        <p:spPr>
          <a:xfrm rot="5400000">
            <a:off x="5484545" y="5785916"/>
            <a:ext cx="221119" cy="22111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Content Placeholder 3">
            <a:extLst>
              <a:ext uri="{FF2B5EF4-FFF2-40B4-BE49-F238E27FC236}">
                <a16:creationId xmlns:a16="http://schemas.microsoft.com/office/drawing/2014/main" id="{C01361BB-7648-834E-A1CC-BDB7094ADC0C}"/>
              </a:ext>
            </a:extLst>
          </p:cNvPr>
          <p:cNvSpPr>
            <a:spLocks noGrp="1"/>
          </p:cNvSpPr>
          <p:nvPr>
            <p:ph sz="half" idx="32"/>
          </p:nvPr>
        </p:nvSpPr>
        <p:spPr>
          <a:xfrm>
            <a:off x="7220086" y="2028013"/>
            <a:ext cx="4667114" cy="34643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  <a:endParaRPr lang="en-CA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A0B606-29E9-3E41-9987-63DADFCF8C1A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65595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24">
            <a:extLst>
              <a:ext uri="{FF2B5EF4-FFF2-40B4-BE49-F238E27FC236}">
                <a16:creationId xmlns:a16="http://schemas.microsoft.com/office/drawing/2014/main" id="{23E428EA-42F1-E845-8D6E-847F347E06D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46896" y="1886129"/>
            <a:ext cx="3933448" cy="185740"/>
          </a:xfrm>
        </p:spPr>
        <p:txBody>
          <a:bodyPr/>
          <a:lstStyle>
            <a:lvl1pPr marL="0" indent="0" algn="l">
              <a:buNone/>
              <a:defRPr sz="1467" b="1" i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Stay in Touch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3049" y="0"/>
            <a:ext cx="3933449" cy="1682460"/>
          </a:xfrm>
        </p:spPr>
        <p:txBody>
          <a:bodyPr anchor="b"/>
          <a:lstStyle>
            <a:lvl1pPr>
              <a:defRPr sz="3600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Contact Us</a:t>
            </a:r>
          </a:p>
        </p:txBody>
      </p:sp>
      <p:sp>
        <p:nvSpPr>
          <p:cNvPr id="17" name="Google Shape;149;p27">
            <a:extLst>
              <a:ext uri="{FF2B5EF4-FFF2-40B4-BE49-F238E27FC236}">
                <a16:creationId xmlns:a16="http://schemas.microsoft.com/office/drawing/2014/main" id="{F649131E-024C-9246-81B2-4FB58685470B}"/>
              </a:ext>
            </a:extLst>
          </p:cNvPr>
          <p:cNvSpPr/>
          <p:nvPr userDrawn="1"/>
        </p:nvSpPr>
        <p:spPr>
          <a:xfrm rot="5799751">
            <a:off x="9819489" y="-2722404"/>
            <a:ext cx="4306953" cy="4306953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" name="Picture Placeholder 13">
            <a:extLst>
              <a:ext uri="{FF2B5EF4-FFF2-40B4-BE49-F238E27FC236}">
                <a16:creationId xmlns:a16="http://schemas.microsoft.com/office/drawing/2014/main" id="{C1E0E83F-C4A7-E648-8320-6C83BBE5A48A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5092862" y="1871945"/>
            <a:ext cx="6684072" cy="3618594"/>
          </a:xfrm>
          <a:prstGeom prst="roundRect">
            <a:avLst>
              <a:gd name="adj" fmla="val 3314"/>
            </a:avLst>
          </a:prstGeom>
          <a:solidFill>
            <a:schemeClr val="bg2"/>
          </a:solidFill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1200" b="0" i="0">
                <a:latin typeface="Lato Light" panose="020F0302020204030203" pitchFamily="34" charset="77"/>
              </a:defRPr>
            </a:lvl1pPr>
          </a:lstStyle>
          <a:p>
            <a:r>
              <a:rPr lang="en-US" dirty="0"/>
              <a:t>Click to Insert Photo</a:t>
            </a:r>
          </a:p>
        </p:txBody>
      </p:sp>
      <p:sp>
        <p:nvSpPr>
          <p:cNvPr id="19" name="Google Shape;155;p27">
            <a:extLst>
              <a:ext uri="{FF2B5EF4-FFF2-40B4-BE49-F238E27FC236}">
                <a16:creationId xmlns:a16="http://schemas.microsoft.com/office/drawing/2014/main" id="{C05F9CA7-230F-D644-8DA4-772E6BE3DF49}"/>
              </a:ext>
            </a:extLst>
          </p:cNvPr>
          <p:cNvSpPr/>
          <p:nvPr userDrawn="1"/>
        </p:nvSpPr>
        <p:spPr>
          <a:xfrm rot="5799751">
            <a:off x="10038950" y="490552"/>
            <a:ext cx="314184" cy="314184"/>
          </a:xfrm>
          <a:prstGeom prst="ellipse">
            <a:avLst/>
          </a:prstGeom>
          <a:solidFill>
            <a:schemeClr val="accent2">
              <a:alpha val="85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466;p37">
            <a:extLst>
              <a:ext uri="{FF2B5EF4-FFF2-40B4-BE49-F238E27FC236}">
                <a16:creationId xmlns:a16="http://schemas.microsoft.com/office/drawing/2014/main" id="{1DC5876F-DDA9-8D43-9B1F-640262CE8105}"/>
              </a:ext>
            </a:extLst>
          </p:cNvPr>
          <p:cNvSpPr txBox="1"/>
          <p:nvPr userDrawn="1"/>
        </p:nvSpPr>
        <p:spPr>
          <a:xfrm>
            <a:off x="1513065" y="2622117"/>
            <a:ext cx="2115600" cy="40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rPr>
              <a:t>Email</a:t>
            </a:r>
            <a:endParaRPr dirty="0">
              <a:solidFill>
                <a:schemeClr val="accent4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" name="Google Shape;468;p37">
            <a:extLst>
              <a:ext uri="{FF2B5EF4-FFF2-40B4-BE49-F238E27FC236}">
                <a16:creationId xmlns:a16="http://schemas.microsoft.com/office/drawing/2014/main" id="{E79A48F8-A43C-5B4E-A626-1C9FFC27E7CE}"/>
              </a:ext>
            </a:extLst>
          </p:cNvPr>
          <p:cNvSpPr txBox="1"/>
          <p:nvPr userDrawn="1"/>
        </p:nvSpPr>
        <p:spPr>
          <a:xfrm>
            <a:off x="1513065" y="3264564"/>
            <a:ext cx="2115600" cy="40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rPr>
              <a:t>Phone Number</a:t>
            </a:r>
            <a:endParaRPr dirty="0">
              <a:solidFill>
                <a:schemeClr val="accent4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2" name="Google Shape;470;p37">
            <a:extLst>
              <a:ext uri="{FF2B5EF4-FFF2-40B4-BE49-F238E27FC236}">
                <a16:creationId xmlns:a16="http://schemas.microsoft.com/office/drawing/2014/main" id="{2FC4F9D1-9BBA-F84C-BBA3-4B14B215AB38}"/>
              </a:ext>
            </a:extLst>
          </p:cNvPr>
          <p:cNvSpPr txBox="1"/>
          <p:nvPr userDrawn="1"/>
        </p:nvSpPr>
        <p:spPr>
          <a:xfrm>
            <a:off x="1513065" y="3898419"/>
            <a:ext cx="2115600" cy="40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b="1" dirty="0">
                <a:solidFill>
                  <a:schemeClr val="accent4"/>
                </a:solidFill>
                <a:latin typeface="Lato"/>
                <a:ea typeface="Lato"/>
                <a:cs typeface="Lato"/>
                <a:sym typeface="Lato"/>
              </a:rPr>
              <a:t>Website</a:t>
            </a:r>
            <a:endParaRPr dirty="0">
              <a:solidFill>
                <a:schemeClr val="accent4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" name="Text Placeholder 24">
            <a:extLst>
              <a:ext uri="{FF2B5EF4-FFF2-40B4-BE49-F238E27FC236}">
                <a16:creationId xmlns:a16="http://schemas.microsoft.com/office/drawing/2014/main" id="{EEF4CC9C-2C32-E745-9F88-4E15B349CE9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627216" y="2963647"/>
            <a:ext cx="2724244" cy="185740"/>
          </a:xfrm>
        </p:spPr>
        <p:txBody>
          <a:bodyPr/>
          <a:lstStyle>
            <a:lvl1pPr marL="0" indent="0" algn="l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email </a:t>
            </a:r>
          </a:p>
        </p:txBody>
      </p:sp>
      <p:sp>
        <p:nvSpPr>
          <p:cNvPr id="24" name="Text Placeholder 24">
            <a:extLst>
              <a:ext uri="{FF2B5EF4-FFF2-40B4-BE49-F238E27FC236}">
                <a16:creationId xmlns:a16="http://schemas.microsoft.com/office/drawing/2014/main" id="{D2B929AF-8617-6247-92E2-AC2393D8815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627216" y="3634978"/>
            <a:ext cx="2724244" cy="185740"/>
          </a:xfrm>
        </p:spPr>
        <p:txBody>
          <a:bodyPr/>
          <a:lstStyle>
            <a:lvl1pPr marL="0" indent="0" algn="l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Phone 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F1C9BE05-0BAC-2844-87A0-4FB2564E8DF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627216" y="4248436"/>
            <a:ext cx="2724244" cy="185740"/>
          </a:xfrm>
        </p:spPr>
        <p:txBody>
          <a:bodyPr/>
          <a:lstStyle>
            <a:lvl1pPr marL="0" indent="0" algn="l">
              <a:buNone/>
              <a:defRPr sz="1000" b="0" i="0">
                <a:solidFill>
                  <a:schemeClr val="accent4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Add Website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191F7973-B179-484F-B766-E883A877282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1538" y="4111744"/>
            <a:ext cx="277080" cy="27708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3A821BDB-F137-1842-A0CC-A478C3D849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1621" y="2759679"/>
            <a:ext cx="356914" cy="356914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87657979-37F4-B741-BD0E-D0A7193F718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0624" y="3425750"/>
            <a:ext cx="356915" cy="3569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A20310-A26E-0548-B069-91D73BCCC628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3576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43EA42F0-4596-D649-9384-C46057A97D3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7512" y="1650124"/>
            <a:ext cx="7247566" cy="1849329"/>
          </a:xfrm>
        </p:spPr>
        <p:txBody>
          <a:bodyPr lIns="0" tIns="0" rIns="0" bIns="0" anchor="b">
            <a:no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20337056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4204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with Content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11D692E2-D887-4D4E-B366-FA3791BE51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09600" y="1193800"/>
            <a:ext cx="10972800" cy="43294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7A0C33D-5216-9244-A41D-FFCAFAF3A1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9531"/>
            <a:ext cx="10972797" cy="984996"/>
          </a:xfrm>
        </p:spPr>
        <p:txBody>
          <a:bodyPr>
            <a:noAutofit/>
          </a:bodyPr>
          <a:lstStyle/>
          <a:p>
            <a:r>
              <a:rPr lang="en-US"/>
              <a:t>Click to edit title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FAC261-BC63-944D-9E41-C512437EAA2C}"/>
              </a:ext>
            </a:extLst>
          </p:cNvPr>
          <p:cNvSpPr/>
          <p:nvPr userDrawn="1"/>
        </p:nvSpPr>
        <p:spPr>
          <a:xfrm>
            <a:off x="0" y="5900633"/>
            <a:ext cx="12192000" cy="9849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19" rIns="91416" bIns="45719" rtlCol="0" anchor="ctr"/>
          <a:lstStyle/>
          <a:p>
            <a:pPr algn="ctr" defTabSz="457023"/>
            <a:endParaRPr lang="en-CA" sz="2400" dirty="0">
              <a:solidFill>
                <a:srgbClr val="00956E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C63EDD9-C445-E243-AB09-9C05D611CFEE}"/>
              </a:ext>
            </a:extLst>
          </p:cNvPr>
          <p:cNvCxnSpPr/>
          <p:nvPr userDrawn="1"/>
        </p:nvCxnSpPr>
        <p:spPr>
          <a:xfrm>
            <a:off x="520255" y="6391688"/>
            <a:ext cx="0" cy="243840"/>
          </a:xfrm>
          <a:prstGeom prst="line">
            <a:avLst/>
          </a:prstGeom>
          <a:ln>
            <a:solidFill>
              <a:schemeClr val="tx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C9294B8F-4715-544E-BBDD-1FFE5A4B3B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5891" y="6280063"/>
            <a:ext cx="311648" cy="319988"/>
          </a:xfrm>
          <a:prstGeom prst="rect">
            <a:avLst/>
          </a:prstGeom>
        </p:spPr>
        <p:txBody>
          <a:bodyPr lIns="0" tIns="0" rIns="0" bIns="0" anchor="b" anchorCtr="0"/>
          <a:lstStyle>
            <a:lvl1pPr algn="ctr">
              <a:defRPr sz="933" b="0" i="0">
                <a:solidFill>
                  <a:schemeClr val="tx2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B4DD8D71-BB03-9A49-92D5-DC3B01458EFA}" type="slidenum">
              <a:rPr lang="en-US" smtClean="0">
                <a:solidFill>
                  <a:srgbClr val="00956E"/>
                </a:solidFill>
              </a:rPr>
              <a:pPr/>
              <a:t>‹#›</a:t>
            </a:fld>
            <a:endParaRPr lang="en-US" dirty="0">
              <a:solidFill>
                <a:srgbClr val="00956E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529FCC3-04CF-0241-A7DB-76E5E158D9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09605" y="6445600"/>
            <a:ext cx="1915579" cy="152309"/>
          </a:xfrm>
          <a:prstGeom prst="rect">
            <a:avLst/>
          </a:prstGeom>
        </p:spPr>
      </p:pic>
      <p:pic>
        <p:nvPicPr>
          <p:cNvPr id="15" name="Picture 5">
            <a:extLst>
              <a:ext uri="{FF2B5EF4-FFF2-40B4-BE49-F238E27FC236}">
                <a16:creationId xmlns:a16="http://schemas.microsoft.com/office/drawing/2014/main" id="{F26E3BD1-3F44-E24F-81C3-5FCAB8FC09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0146984" y="6315427"/>
            <a:ext cx="1686133" cy="318327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192F397C-AFC1-2849-B906-C2CA00B9E59F}"/>
              </a:ext>
            </a:extLst>
          </p:cNvPr>
          <p:cNvSpPr/>
          <p:nvPr userDrawn="1"/>
        </p:nvSpPr>
        <p:spPr>
          <a:xfrm>
            <a:off x="3204100" y="6384732"/>
            <a:ext cx="6275293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 defTabSz="457023">
              <a:defRPr/>
            </a:pPr>
            <a:r>
              <a:rPr lang="en-US" sz="800" dirty="0">
                <a:solidFill>
                  <a:srgbClr val="E0E0E0">
                    <a:lumMod val="90000"/>
                  </a:srgb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This presentation contains confidential and proprietary information of Stericycle, Inc. and cannot be reproduced, </a:t>
            </a:r>
            <a:br>
              <a:rPr lang="en-US" sz="800" dirty="0">
                <a:solidFill>
                  <a:srgbClr val="E0E0E0">
                    <a:lumMod val="90000"/>
                  </a:srgbClr>
                </a:solidFill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800" dirty="0">
                <a:solidFill>
                  <a:srgbClr val="E0E0E0">
                    <a:lumMod val="90000"/>
                  </a:srgbClr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printed or distributed without written consent from Stericycle. © 2021 Stericycle, Inc. All rights reserved. </a:t>
            </a:r>
          </a:p>
        </p:txBody>
      </p:sp>
    </p:spTree>
    <p:extLst>
      <p:ext uri="{BB962C8B-B14F-4D97-AF65-F5344CB8AC3E}">
        <p14:creationId xmlns:p14="http://schemas.microsoft.com/office/powerpoint/2010/main" val="26904365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438989" y="1366865"/>
            <a:ext cx="5221291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chemeClr val="tx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88E623-EAB9-B84D-A6D3-98E7654E3D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6204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EDE2857-5839-E146-AF68-F133B9DD1D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96204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007F9A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BFF3B76D-23E0-4D45-A67E-6F7224B07A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51172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8A35C3C5-D387-0448-901F-89C4A7EF58D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51172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007F9A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BD778FC6-8BE2-4B43-B00D-01DD92EA982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05884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49372E78-0EE9-7441-89D4-37F2F7256DA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352759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DE58079-9D77-A945-A884-DE1D40BC1F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196204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685C1436-5735-8548-965E-EB77160BBAC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96204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007F9A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607305F0-780D-E74D-9C37-226A276A687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51172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B8034B8C-0671-5D46-B35B-EBE53C1E599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51172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007F9A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9" name="Text Placeholder 42">
            <a:extLst>
              <a:ext uri="{FF2B5EF4-FFF2-40B4-BE49-F238E27FC236}">
                <a16:creationId xmlns:a16="http://schemas.microsoft.com/office/drawing/2014/main" id="{C6619044-BFC3-0845-9736-854353EC4AF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305884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50" name="Text Placeholder 42">
            <a:extLst>
              <a:ext uri="{FF2B5EF4-FFF2-40B4-BE49-F238E27FC236}">
                <a16:creationId xmlns:a16="http://schemas.microsoft.com/office/drawing/2014/main" id="{E2474B76-ED7A-0847-9ACF-80F299C763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52759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004020"/>
            <a:ext cx="2785704" cy="2399893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094744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D66425-9BD7-EF4E-89D4-BB489A2975A4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8955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438989" y="1366865"/>
            <a:ext cx="5221291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rgbClr val="00AB9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88E623-EAB9-B84D-A6D3-98E7654E3D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6204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EDE2857-5839-E146-AF68-F133B9DD1D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96204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BFF3B76D-23E0-4D45-A67E-6F7224B07A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51172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8A35C3C5-D387-0448-901F-89C4A7EF58D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51172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BD778FC6-8BE2-4B43-B00D-01DD92EA982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05884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49372E78-0EE9-7441-89D4-37F2F7256DA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352759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DE58079-9D77-A945-A884-DE1D40BC1F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196204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685C1436-5735-8548-965E-EB77160BBAC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96204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607305F0-780D-E74D-9C37-226A276A687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51172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B8034B8C-0671-5D46-B35B-EBE53C1E599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51172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chemeClr val="accent3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9" name="Text Placeholder 42">
            <a:extLst>
              <a:ext uri="{FF2B5EF4-FFF2-40B4-BE49-F238E27FC236}">
                <a16:creationId xmlns:a16="http://schemas.microsoft.com/office/drawing/2014/main" id="{C6619044-BFC3-0845-9736-854353EC4AF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305884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50" name="Text Placeholder 42">
            <a:extLst>
              <a:ext uri="{FF2B5EF4-FFF2-40B4-BE49-F238E27FC236}">
                <a16:creationId xmlns:a16="http://schemas.microsoft.com/office/drawing/2014/main" id="{E2474B76-ED7A-0847-9ACF-80F299C763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52759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004020"/>
            <a:ext cx="2785704" cy="2399893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094744"/>
            <a:ext cx="2799551" cy="168246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EC43D5-E523-F848-ACA5-80D87EBE05CE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915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idebar with Highlights_No Ba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198;p30">
            <a:extLst>
              <a:ext uri="{FF2B5EF4-FFF2-40B4-BE49-F238E27FC236}">
                <a16:creationId xmlns:a16="http://schemas.microsoft.com/office/drawing/2014/main" id="{3E645ECD-C344-0D44-BF44-5B06B5E1EC30}"/>
              </a:ext>
            </a:extLst>
          </p:cNvPr>
          <p:cNvSpPr/>
          <p:nvPr userDrawn="1"/>
        </p:nvSpPr>
        <p:spPr>
          <a:xfrm rot="16200000" flipH="1">
            <a:off x="-438989" y="1366865"/>
            <a:ext cx="5221291" cy="3571492"/>
          </a:xfrm>
          <a:prstGeom prst="round2SameRect">
            <a:avLst>
              <a:gd name="adj1" fmla="val 5394"/>
              <a:gd name="adj2" fmla="val 0"/>
            </a:avLst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88E623-EAB9-B84D-A6D3-98E7654E3D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96204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DEDE2857-5839-E146-AF68-F133B9DD1D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96204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4BC4D8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BFF3B76D-23E0-4D45-A67E-6F7224B07A9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51172" y="2180192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8A35C3C5-D387-0448-901F-89C4A7EF58D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51172" y="2427560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4BC4D8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BD778FC6-8BE2-4B43-B00D-01DD92EA982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05884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4" name="Text Placeholder 42">
            <a:extLst>
              <a:ext uri="{FF2B5EF4-FFF2-40B4-BE49-F238E27FC236}">
                <a16:creationId xmlns:a16="http://schemas.microsoft.com/office/drawing/2014/main" id="{49372E78-0EE9-7441-89D4-37F2F7256DA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352759" y="726709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4DE58079-9D77-A945-A884-DE1D40BC1F0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196204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685C1436-5735-8548-965E-EB77160BBAC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196204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4BC4D8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7" name="Text Placeholder 2">
            <a:extLst>
              <a:ext uri="{FF2B5EF4-FFF2-40B4-BE49-F238E27FC236}">
                <a16:creationId xmlns:a16="http://schemas.microsoft.com/office/drawing/2014/main" id="{607305F0-780D-E74D-9C37-226A276A687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251172" y="4896903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accent4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B8034B8C-0671-5D46-B35B-EBE53C1E599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51172" y="5144271"/>
            <a:ext cx="3414184" cy="259643"/>
          </a:xfrm>
        </p:spPr>
        <p:txBody>
          <a:bodyPr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2133" b="1">
                <a:solidFill>
                  <a:srgbClr val="4BC4D8"/>
                </a:solidFill>
              </a:defRPr>
            </a:lvl1pPr>
            <a:lvl2pPr marL="243829" indent="0" algn="ctr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487656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731484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975312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9" name="Text Placeholder 42">
            <a:extLst>
              <a:ext uri="{FF2B5EF4-FFF2-40B4-BE49-F238E27FC236}">
                <a16:creationId xmlns:a16="http://schemas.microsoft.com/office/drawing/2014/main" id="{C6619044-BFC3-0845-9736-854353EC4AF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305884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50" name="Text Placeholder 42">
            <a:extLst>
              <a:ext uri="{FF2B5EF4-FFF2-40B4-BE49-F238E27FC236}">
                <a16:creationId xmlns:a16="http://schemas.microsoft.com/office/drawing/2014/main" id="{E2474B76-ED7A-0847-9ACF-80F299C763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352759" y="3443420"/>
            <a:ext cx="1192328" cy="1190641"/>
          </a:xfrm>
        </p:spPr>
        <p:txBody>
          <a:bodyPr anchor="ctr"/>
          <a:lstStyle>
            <a:lvl1pPr marL="0" indent="0" algn="ctr">
              <a:buNone/>
              <a:defRPr sz="1467"/>
            </a:lvl1pPr>
          </a:lstStyle>
          <a:p>
            <a:pPr lvl="0"/>
            <a:r>
              <a:rPr lang="en-US"/>
              <a:t>Place icon over this box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DC144B2C-46C7-B94E-A003-EA76C89C55D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35321" y="3004020"/>
            <a:ext cx="2785704" cy="2399893"/>
          </a:xfrm>
        </p:spPr>
        <p:txBody>
          <a:bodyPr/>
          <a:lstStyle>
            <a:lvl1pPr marL="0" indent="0" algn="l">
              <a:buNone/>
              <a:defRPr sz="1467" b="0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178" indent="0" algn="ctr">
              <a:buNone/>
              <a:defRPr sz="1467">
                <a:solidFill>
                  <a:schemeClr val="bg1"/>
                </a:solidFill>
              </a:defRPr>
            </a:lvl2pPr>
            <a:lvl3pPr marL="914354" indent="0" algn="ctr">
              <a:buNone/>
              <a:defRPr sz="1467">
                <a:solidFill>
                  <a:schemeClr val="bg1"/>
                </a:solidFill>
              </a:defRPr>
            </a:lvl3pPr>
            <a:lvl4pPr marL="1371532" indent="0" algn="ctr">
              <a:buNone/>
              <a:defRPr sz="1467">
                <a:solidFill>
                  <a:schemeClr val="bg1"/>
                </a:solidFill>
              </a:defRPr>
            </a:lvl4pPr>
            <a:lvl5pPr marL="1828709" indent="0" algn="ctr">
              <a:buNone/>
              <a:defRPr sz="1467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7AD12-CEAF-1C43-998D-D9A259F826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21474" y="1094744"/>
            <a:ext cx="2799551" cy="1682496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2" name="Google Shape;169;p28">
            <a:extLst>
              <a:ext uri="{FF2B5EF4-FFF2-40B4-BE49-F238E27FC236}">
                <a16:creationId xmlns:a16="http://schemas.microsoft.com/office/drawing/2014/main" id="{BC64F5DA-5A5A-1143-AD4D-FE7AF1C9C80A}"/>
              </a:ext>
            </a:extLst>
          </p:cNvPr>
          <p:cNvSpPr/>
          <p:nvPr userDrawn="1"/>
        </p:nvSpPr>
        <p:spPr>
          <a:xfrm rot="4452901">
            <a:off x="10909213" y="-687789"/>
            <a:ext cx="1893600" cy="1893600"/>
          </a:xfrm>
          <a:prstGeom prst="ellipse">
            <a:avLst/>
          </a:prstGeom>
          <a:noFill/>
          <a:ln w="9525" cap="flat" cmpd="sng">
            <a:solidFill>
              <a:srgbClr val="FFBA3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" name="Google Shape;173;p28">
            <a:extLst>
              <a:ext uri="{FF2B5EF4-FFF2-40B4-BE49-F238E27FC236}">
                <a16:creationId xmlns:a16="http://schemas.microsoft.com/office/drawing/2014/main" id="{CB2276A2-FBC7-A24D-8D8A-B13C1A48CEA4}"/>
              </a:ext>
            </a:extLst>
          </p:cNvPr>
          <p:cNvSpPr/>
          <p:nvPr userDrawn="1"/>
        </p:nvSpPr>
        <p:spPr>
          <a:xfrm rot="4452901">
            <a:off x="11753562" y="1093123"/>
            <a:ext cx="204900" cy="204900"/>
          </a:xfrm>
          <a:prstGeom prst="ellipse">
            <a:avLst/>
          </a:prstGeom>
          <a:solidFill>
            <a:srgbClr val="4BC4D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A729DD-A6BF-584C-AB17-CB881BC79679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49563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392">
          <p15:clr>
            <a:srgbClr val="FBAE40"/>
          </p15:clr>
        </p15:guide>
        <p15:guide id="3" pos="5088">
          <p15:clr>
            <a:srgbClr val="FBAE40"/>
          </p15:clr>
        </p15:guide>
        <p15:guide id="4" orient="horz" pos="171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Meadow Tab with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DF8B8A8E-9188-5F4F-9D2E-F018CEABFEFD}"/>
              </a:ext>
            </a:extLst>
          </p:cNvPr>
          <p:cNvSpPr/>
          <p:nvPr userDrawn="1"/>
        </p:nvSpPr>
        <p:spPr>
          <a:xfrm rot="5400000">
            <a:off x="2101535" y="454037"/>
            <a:ext cx="7577640" cy="7577640"/>
          </a:xfrm>
          <a:prstGeom prst="ellipse">
            <a:avLst/>
          </a:prstGeom>
          <a:noFill/>
          <a:ln w="190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629D419-AB5E-AB47-AA93-ED35C4E84D7F}"/>
              </a:ext>
            </a:extLst>
          </p:cNvPr>
          <p:cNvSpPr/>
          <p:nvPr userDrawn="1"/>
        </p:nvSpPr>
        <p:spPr>
          <a:xfrm>
            <a:off x="9166458" y="5752616"/>
            <a:ext cx="312517" cy="312517"/>
          </a:xfrm>
          <a:prstGeom prst="ellipse">
            <a:avLst/>
          </a:prstGeom>
          <a:solidFill>
            <a:srgbClr val="FFBA3C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BA3C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8BD2FED3-0AE9-B940-A47B-4F979A2DDC83}"/>
              </a:ext>
            </a:extLst>
          </p:cNvPr>
          <p:cNvSpPr/>
          <p:nvPr userDrawn="1"/>
        </p:nvSpPr>
        <p:spPr>
          <a:xfrm rot="5400000">
            <a:off x="7955533" y="1024498"/>
            <a:ext cx="181540" cy="181540"/>
          </a:xfrm>
          <a:prstGeom prst="ellipse">
            <a:avLst/>
          </a:prstGeom>
          <a:solidFill>
            <a:srgbClr val="007F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964E399E-EE0C-4247-8C0C-636FECBECC99}"/>
              </a:ext>
            </a:extLst>
          </p:cNvPr>
          <p:cNvSpPr/>
          <p:nvPr userDrawn="1"/>
        </p:nvSpPr>
        <p:spPr>
          <a:xfrm rot="16200000">
            <a:off x="1428971" y="2111253"/>
            <a:ext cx="3671605" cy="3430787"/>
          </a:xfrm>
          <a:prstGeom prst="round2SameRect">
            <a:avLst>
              <a:gd name="adj1" fmla="val 4437"/>
              <a:gd name="adj2" fmla="val 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D8BF3FD-A392-8B4D-B3E5-95B06D7AFE6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28471" y="2224730"/>
            <a:ext cx="2975023" cy="3192221"/>
          </a:xfrm>
        </p:spPr>
        <p:txBody>
          <a:bodyPr anchor="ctr" anchorCtr="0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DF033E7-C928-2748-B561-E2B8A743D01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69158" y="1990844"/>
            <a:ext cx="3596417" cy="3671605"/>
          </a:xfrm>
          <a:prstGeom prst="rect">
            <a:avLst/>
          </a:prstGeom>
        </p:spPr>
        <p:txBody>
          <a:bodyPr vert="horz" lIns="0" tIns="0" rIns="0" bIns="0" numCol="2" rtlCol="0">
            <a:noAutofit/>
          </a:bodyPr>
          <a:lstStyle/>
          <a:p>
            <a:pPr lvl="0"/>
            <a:r>
              <a:rPr lang="en-CA" noProof="0"/>
              <a:t>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449F98D-A67F-BC4D-ACC0-03BE768F546C}"/>
              </a:ext>
            </a:extLst>
          </p:cNvPr>
          <p:cNvSpPr/>
          <p:nvPr userDrawn="1"/>
        </p:nvSpPr>
        <p:spPr>
          <a:xfrm>
            <a:off x="-17023" y="6726051"/>
            <a:ext cx="12241620" cy="1319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627086-48BA-9948-86AF-2420940090A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2936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ags" Target="../tags/tag2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56"/>
            </p:custDataLst>
            <p:extLst>
              <p:ext uri="{D42A27DB-BD31-4B8C-83A1-F6EECF244321}">
                <p14:modId xmlns:p14="http://schemas.microsoft.com/office/powerpoint/2010/main" val="21559835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8" imgW="270" imgH="270" progId="TCLayout.ActiveDocument.1">
                  <p:embed/>
                </p:oleObj>
              </mc:Choice>
              <mc:Fallback>
                <p:oleObj name="think-cell Slide" r:id="rId58" imgW="270" imgH="27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5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27C4CF-3C60-734B-A04C-C4ECC7315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1"/>
            <a:ext cx="10972798" cy="961845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FBAF3F-EBA5-B548-8D26-4DB08D0B02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1" y="1273940"/>
            <a:ext cx="10972798" cy="490302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F9004B-CF85-6C41-8629-31C5369322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1451" y="6130925"/>
            <a:ext cx="393700" cy="39370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ctr">
              <a:defRPr sz="1000">
                <a:solidFill>
                  <a:schemeClr val="accent4"/>
                </a:solidFill>
              </a:defRPr>
            </a:lvl1pPr>
          </a:lstStyle>
          <a:p>
            <a:fld id="{844A7BE3-C3F0-B948-99CD-14097BE185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700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673" r:id="rId2"/>
    <p:sldLayoutId id="2147483706" r:id="rId3"/>
    <p:sldLayoutId id="2147483707" r:id="rId4"/>
    <p:sldLayoutId id="2147483664" r:id="rId5"/>
    <p:sldLayoutId id="2147483731" r:id="rId6"/>
    <p:sldLayoutId id="2147483733" r:id="rId7"/>
    <p:sldLayoutId id="2147483732" r:id="rId8"/>
    <p:sldLayoutId id="2147483738" r:id="rId9"/>
    <p:sldLayoutId id="2147483750" r:id="rId10"/>
    <p:sldLayoutId id="2147483751" r:id="rId11"/>
    <p:sldLayoutId id="2147483752" r:id="rId12"/>
    <p:sldLayoutId id="2147483746" r:id="rId13"/>
    <p:sldLayoutId id="2147483747" r:id="rId14"/>
    <p:sldLayoutId id="2147483748" r:id="rId15"/>
    <p:sldLayoutId id="2147483749" r:id="rId16"/>
    <p:sldLayoutId id="2147483684" r:id="rId17"/>
    <p:sldLayoutId id="2147483683" r:id="rId18"/>
    <p:sldLayoutId id="2147483753" r:id="rId19"/>
    <p:sldLayoutId id="2147483758" r:id="rId20"/>
    <p:sldLayoutId id="2147483708" r:id="rId21"/>
    <p:sldLayoutId id="2147483755" r:id="rId22"/>
    <p:sldLayoutId id="2147483710" r:id="rId23"/>
    <p:sldLayoutId id="2147483709" r:id="rId24"/>
    <p:sldLayoutId id="2147483712" r:id="rId25"/>
    <p:sldLayoutId id="2147483756" r:id="rId26"/>
    <p:sldLayoutId id="2147483711" r:id="rId27"/>
    <p:sldLayoutId id="2147483757" r:id="rId28"/>
    <p:sldLayoutId id="2147483713" r:id="rId29"/>
    <p:sldLayoutId id="2147483740" r:id="rId30"/>
    <p:sldLayoutId id="2147483739" r:id="rId31"/>
    <p:sldLayoutId id="2147483714" r:id="rId32"/>
    <p:sldLayoutId id="2147483716" r:id="rId33"/>
    <p:sldLayoutId id="2147483715" r:id="rId34"/>
    <p:sldLayoutId id="2147483685" r:id="rId35"/>
    <p:sldLayoutId id="2147483754" r:id="rId36"/>
    <p:sldLayoutId id="2147483681" r:id="rId37"/>
    <p:sldLayoutId id="2147483702" r:id="rId38"/>
    <p:sldLayoutId id="2147483679" r:id="rId39"/>
    <p:sldLayoutId id="2147483734" r:id="rId40"/>
    <p:sldLayoutId id="2147483735" r:id="rId41"/>
    <p:sldLayoutId id="2147483703" r:id="rId42"/>
    <p:sldLayoutId id="2147483736" r:id="rId43"/>
    <p:sldLayoutId id="2147483678" r:id="rId44"/>
    <p:sldLayoutId id="2147483704" r:id="rId45"/>
    <p:sldLayoutId id="2147483737" r:id="rId46"/>
    <p:sldLayoutId id="2147483741" r:id="rId47"/>
    <p:sldLayoutId id="2147483742" r:id="rId48"/>
    <p:sldLayoutId id="2147483743" r:id="rId49"/>
    <p:sldLayoutId id="2147483744" r:id="rId50"/>
    <p:sldLayoutId id="2147483680" r:id="rId51"/>
    <p:sldLayoutId id="2147483745" r:id="rId52"/>
    <p:sldLayoutId id="2147483686" r:id="rId53"/>
    <p:sldLayoutId id="2147483759" r:id="rId5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0" i="0" kern="1200" baseline="0">
          <a:solidFill>
            <a:schemeClr val="accent4"/>
          </a:solidFill>
          <a:latin typeface="Lato Thin" panose="020F0502020204030203" pitchFamily="34" charset="0"/>
          <a:ea typeface="Lato Thin" panose="020F0502020204030203" pitchFamily="34" charset="0"/>
          <a:cs typeface="Lato Thin" panose="020F0502020204030203" pitchFamily="34" charset="0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chemeClr val="accent4"/>
          </a:solidFill>
          <a:latin typeface="Lato" panose="020F0502020204030203" pitchFamily="34" charset="77"/>
          <a:ea typeface="+mn-ea"/>
          <a:cs typeface="+mn-cs"/>
        </a:defRPr>
      </a:lvl1pPr>
      <a:lvl2pPr marL="365760" indent="-18288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System Font Regular"/>
        <a:buChar char="-"/>
        <a:defRPr sz="1800" b="0" i="0" kern="1200">
          <a:solidFill>
            <a:schemeClr val="accent4"/>
          </a:solidFill>
          <a:latin typeface="Lato" panose="020F0502020204030203" pitchFamily="34" charset="77"/>
          <a:ea typeface="+mn-ea"/>
          <a:cs typeface="+mn-cs"/>
        </a:defRPr>
      </a:lvl2pPr>
      <a:lvl3pPr marL="548640" indent="-18288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System Font Regular"/>
        <a:buChar char="-"/>
        <a:defRPr sz="1600" b="0" i="0" kern="1200">
          <a:solidFill>
            <a:schemeClr val="accent4"/>
          </a:solidFill>
          <a:latin typeface="Lato" panose="020F0502020204030203" pitchFamily="34" charset="77"/>
          <a:ea typeface="+mn-ea"/>
          <a:cs typeface="+mn-cs"/>
        </a:defRPr>
      </a:lvl3pPr>
      <a:lvl4pPr marL="731520" indent="-18288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System Font Regular"/>
        <a:buChar char="-"/>
        <a:defRPr sz="1400" b="0" i="0" kern="1200">
          <a:solidFill>
            <a:schemeClr val="accent4"/>
          </a:solidFill>
          <a:latin typeface="Lato" panose="020F0502020204030203" pitchFamily="34" charset="77"/>
          <a:ea typeface="+mn-ea"/>
          <a:cs typeface="+mn-cs"/>
        </a:defRPr>
      </a:lvl4pPr>
      <a:lvl5pPr marL="914400" indent="-18288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System Font Regular"/>
        <a:buChar char="-"/>
        <a:defRPr sz="1400" b="0" i="0" kern="1200">
          <a:solidFill>
            <a:schemeClr val="accent4"/>
          </a:solidFill>
          <a:latin typeface="Lato" panose="020F0502020204030203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6.png"/><Relationship Id="rId5" Type="http://schemas.openxmlformats.org/officeDocument/2006/relationships/image" Target="../media/image45.svg"/><Relationship Id="rId4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7" Type="http://schemas.openxmlformats.org/officeDocument/2006/relationships/slide" Target="slide20.xm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2.xml"/><Relationship Id="rId6" Type="http://schemas.openxmlformats.org/officeDocument/2006/relationships/image" Target="../media/image49.png"/><Relationship Id="rId5" Type="http://schemas.openxmlformats.org/officeDocument/2006/relationships/slide" Target="slide19.xml"/><Relationship Id="rId4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3.xml"/><Relationship Id="rId5" Type="http://schemas.openxmlformats.org/officeDocument/2006/relationships/image" Target="../media/image50.emf"/><Relationship Id="rId4" Type="http://schemas.openxmlformats.org/officeDocument/2006/relationships/image" Target="../media/image2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34.xml"/><Relationship Id="rId4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hyperlink" Target="mailto:media@stericycle.com" TargetMode="External"/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4.xml"/><Relationship Id="rId4" Type="http://schemas.openxmlformats.org/officeDocument/2006/relationships/image" Target="../media/image2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oleObject" Target="../embeddings/oleObject14.bin"/><Relationship Id="rId7" Type="http://schemas.openxmlformats.org/officeDocument/2006/relationships/image" Target="../media/image53.png"/><Relationship Id="rId12" Type="http://schemas.openxmlformats.org/officeDocument/2006/relationships/slide" Target="slide7.xm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5.xml"/><Relationship Id="rId6" Type="http://schemas.openxmlformats.org/officeDocument/2006/relationships/hyperlink" Target="https://carle.org/newsroom/community/2020/02/carle-expanding-access-to-safe-medication-disposal" TargetMode="External"/><Relationship Id="rId11" Type="http://schemas.openxmlformats.org/officeDocument/2006/relationships/image" Target="../media/image55.png"/><Relationship Id="rId5" Type="http://schemas.openxmlformats.org/officeDocument/2006/relationships/hyperlink" Target="https://newsroom.clevelandclinic.org/2018/04/25/cleveland-clinic-providing-safe-way-for-community-to-dispose-unneeded-medications/" TargetMode="External"/><Relationship Id="rId10" Type="http://schemas.openxmlformats.org/officeDocument/2006/relationships/slide" Target="slide15.xml"/><Relationship Id="rId4" Type="http://schemas.openxmlformats.org/officeDocument/2006/relationships/image" Target="../media/image39.emf"/><Relationship Id="rId9" Type="http://schemas.openxmlformats.org/officeDocument/2006/relationships/hyperlink" Target="mailto:rxtakeback@stericycle.com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52.xml"/><Relationship Id="rId1" Type="http://schemas.openxmlformats.org/officeDocument/2006/relationships/tags" Target="../tags/tag4.x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Relationship Id="rId6" Type="http://schemas.openxmlformats.org/officeDocument/2006/relationships/slide" Target="slide1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64.png"/><Relationship Id="rId18" Type="http://schemas.openxmlformats.org/officeDocument/2006/relationships/image" Target="../media/image67.png"/><Relationship Id="rId3" Type="http://schemas.openxmlformats.org/officeDocument/2006/relationships/oleObject" Target="../embeddings/oleObject15.bin"/><Relationship Id="rId7" Type="http://schemas.openxmlformats.org/officeDocument/2006/relationships/image" Target="../media/image61.png"/><Relationship Id="rId12" Type="http://schemas.microsoft.com/office/2007/relationships/hdphoto" Target="../media/hdphoto5.wdp"/><Relationship Id="rId17" Type="http://schemas.openxmlformats.org/officeDocument/2006/relationships/slide" Target="slide15.xml"/><Relationship Id="rId2" Type="http://schemas.openxmlformats.org/officeDocument/2006/relationships/slideLayout" Target="../slideLayouts/slideLayout34.xml"/><Relationship Id="rId16" Type="http://schemas.microsoft.com/office/2007/relationships/hdphoto" Target="../media/hdphoto6.wdp"/><Relationship Id="rId1" Type="http://schemas.openxmlformats.org/officeDocument/2006/relationships/tags" Target="../tags/tag16.xml"/><Relationship Id="rId6" Type="http://schemas.microsoft.com/office/2007/relationships/hdphoto" Target="../media/hdphoto2.wdp"/><Relationship Id="rId11" Type="http://schemas.openxmlformats.org/officeDocument/2006/relationships/image" Target="../media/image63.png"/><Relationship Id="rId5" Type="http://schemas.openxmlformats.org/officeDocument/2006/relationships/image" Target="../media/image60.png"/><Relationship Id="rId15" Type="http://schemas.openxmlformats.org/officeDocument/2006/relationships/image" Target="../media/image66.png"/><Relationship Id="rId10" Type="http://schemas.microsoft.com/office/2007/relationships/hdphoto" Target="../media/hdphoto4.wdp"/><Relationship Id="rId4" Type="http://schemas.openxmlformats.org/officeDocument/2006/relationships/image" Target="../media/image39.emf"/><Relationship Id="rId9" Type="http://schemas.openxmlformats.org/officeDocument/2006/relationships/image" Target="../media/image62.png"/><Relationship Id="rId14" Type="http://schemas.openxmlformats.org/officeDocument/2006/relationships/image" Target="../media/image65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7.xml"/><Relationship Id="rId6" Type="http://schemas.openxmlformats.org/officeDocument/2006/relationships/hyperlink" Target="https://www.stericycle.com/content/dam/stericycle/global/images/legacy/HCS_Impact-of-Pharmaceutical-Waste-on-the-Environment_Infographic.pdf.coredownload.inline.pdf" TargetMode="External"/><Relationship Id="rId5" Type="http://schemas.openxmlformats.org/officeDocument/2006/relationships/image" Target="../media/image68.png"/><Relationship Id="rId4" Type="http://schemas.openxmlformats.org/officeDocument/2006/relationships/image" Target="../media/image2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emf"/><Relationship Id="rId3" Type="http://schemas.openxmlformats.org/officeDocument/2006/relationships/oleObject" Target="../embeddings/oleObject17.bin"/><Relationship Id="rId7" Type="http://schemas.openxmlformats.org/officeDocument/2006/relationships/image" Target="../media/image70.emf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8.xml"/><Relationship Id="rId6" Type="http://schemas.openxmlformats.org/officeDocument/2006/relationships/image" Target="../media/image69.emf"/><Relationship Id="rId11" Type="http://schemas.openxmlformats.org/officeDocument/2006/relationships/image" Target="../media/image74.png"/><Relationship Id="rId5" Type="http://schemas.openxmlformats.org/officeDocument/2006/relationships/hyperlink" Target="http://www.stericycle.com/" TargetMode="External"/><Relationship Id="rId10" Type="http://schemas.openxmlformats.org/officeDocument/2006/relationships/image" Target="../media/image73.png"/><Relationship Id="rId4" Type="http://schemas.openxmlformats.org/officeDocument/2006/relationships/image" Target="../media/image2.emf"/><Relationship Id="rId9" Type="http://schemas.openxmlformats.org/officeDocument/2006/relationships/image" Target="../media/image72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52.png"/><Relationship Id="rId4" Type="http://schemas.openxmlformats.org/officeDocument/2006/relationships/image" Target="../media/image76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6.png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9.xml"/><Relationship Id="rId6" Type="http://schemas.openxmlformats.org/officeDocument/2006/relationships/image" Target="../media/image39.e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5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12" Type="http://schemas.openxmlformats.org/officeDocument/2006/relationships/image" Target="../media/image7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80.png"/><Relationship Id="rId11" Type="http://schemas.openxmlformats.org/officeDocument/2006/relationships/image" Target="../media/image46.png"/><Relationship Id="rId5" Type="http://schemas.openxmlformats.org/officeDocument/2006/relationships/image" Target="../media/image79.png"/><Relationship Id="rId10" Type="http://schemas.openxmlformats.org/officeDocument/2006/relationships/image" Target="../media/image84.svg"/><Relationship Id="rId4" Type="http://schemas.openxmlformats.org/officeDocument/2006/relationships/image" Target="../media/image78.svg"/><Relationship Id="rId9" Type="http://schemas.openxmlformats.org/officeDocument/2006/relationships/image" Target="../media/image83.png"/><Relationship Id="rId14" Type="http://schemas.openxmlformats.org/officeDocument/2006/relationships/image" Target="../media/image86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7" Type="http://schemas.openxmlformats.org/officeDocument/2006/relationships/hyperlink" Target="http://www.stericycle.com/en-us/solutions/specialty-services/consumer-take-back-solutions" TargetMode="Externa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20.xml"/><Relationship Id="rId6" Type="http://schemas.openxmlformats.org/officeDocument/2006/relationships/hyperlink" Target="https://www.deadiversion.usdoj.gov/drug_disposal/takeback/" TargetMode="External"/><Relationship Id="rId5" Type="http://schemas.openxmlformats.org/officeDocument/2006/relationships/hyperlink" Target="https://www.productstewardship.us/general/custom.asp?page=GoToGuide_Outreach" TargetMode="External"/><Relationship Id="rId4" Type="http://schemas.openxmlformats.org/officeDocument/2006/relationships/image" Target="../media/image2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13" Type="http://schemas.openxmlformats.org/officeDocument/2006/relationships/image" Target="../media/image34.jpg"/><Relationship Id="rId3" Type="http://schemas.openxmlformats.org/officeDocument/2006/relationships/oleObject" Target="../embeddings/oleObject4.bin"/><Relationship Id="rId7" Type="http://schemas.openxmlformats.org/officeDocument/2006/relationships/image" Target="../media/image28.png"/><Relationship Id="rId12" Type="http://schemas.openxmlformats.org/officeDocument/2006/relationships/image" Target="../media/image33.svg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5.xml"/><Relationship Id="rId6" Type="http://schemas.openxmlformats.org/officeDocument/2006/relationships/image" Target="../media/image27.jpg"/><Relationship Id="rId11" Type="http://schemas.openxmlformats.org/officeDocument/2006/relationships/image" Target="../media/image32.png"/><Relationship Id="rId5" Type="http://schemas.openxmlformats.org/officeDocument/2006/relationships/image" Target="../media/image26.jpg"/><Relationship Id="rId10" Type="http://schemas.openxmlformats.org/officeDocument/2006/relationships/image" Target="../media/image31.svg"/><Relationship Id="rId4" Type="http://schemas.openxmlformats.org/officeDocument/2006/relationships/image" Target="../media/image2.emf"/><Relationship Id="rId9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52.xml"/><Relationship Id="rId1" Type="http://schemas.openxmlformats.org/officeDocument/2006/relationships/tags" Target="../tags/tag6.xml"/><Relationship Id="rId4" Type="http://schemas.openxmlformats.org/officeDocument/2006/relationships/image" Target="../media/image2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oleObject" Target="../embeddings/oleObject6.bin"/><Relationship Id="rId7" Type="http://schemas.microsoft.com/office/2007/relationships/hdphoto" Target="../media/hdphoto1.wdp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7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hyperlink" Target="mailto:rxtakeback@stericycle.com" TargetMode="External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8.xml"/><Relationship Id="rId6" Type="http://schemas.openxmlformats.org/officeDocument/2006/relationships/image" Target="../media/image38.png"/><Relationship Id="rId5" Type="http://schemas.openxmlformats.org/officeDocument/2006/relationships/slide" Target="slide19.xml"/><Relationship Id="rId4" Type="http://schemas.openxmlformats.org/officeDocument/2006/relationships/image" Target="../media/image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9.xml"/><Relationship Id="rId5" Type="http://schemas.openxmlformats.org/officeDocument/2006/relationships/image" Target="../media/image40.png"/><Relationship Id="rId4" Type="http://schemas.openxmlformats.org/officeDocument/2006/relationships/image" Target="../media/image3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slideLayout" Target="../slideLayouts/slideLayout34.xml"/><Relationship Id="rId1" Type="http://schemas.openxmlformats.org/officeDocument/2006/relationships/tags" Target="../tags/tag10.xml"/><Relationship Id="rId6" Type="http://schemas.openxmlformats.org/officeDocument/2006/relationships/image" Target="../media/image42.jpg"/><Relationship Id="rId5" Type="http://schemas.openxmlformats.org/officeDocument/2006/relationships/image" Target="../media/image39.emf"/><Relationship Id="rId4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806691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ubtitle 1">
            <a:extLst>
              <a:ext uri="{FF2B5EF4-FFF2-40B4-BE49-F238E27FC236}">
                <a16:creationId xmlns:a16="http://schemas.microsoft.com/office/drawing/2014/main" id="{46F36D23-1F30-4965-9B85-4AF40ECF67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7764" y="3746610"/>
            <a:ext cx="4522672" cy="434900"/>
          </a:xfrm>
        </p:spPr>
        <p:txBody>
          <a:bodyPr/>
          <a:lstStyle/>
          <a:p>
            <a:endParaRPr lang="en-US" sz="1000" i="1" dirty="0"/>
          </a:p>
          <a:p>
            <a:r>
              <a:rPr lang="en-US" i="1" dirty="0"/>
              <a:t>Self-Service Model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A96EF2F-D3A4-4B12-8C44-898FFB5EA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764" y="2307670"/>
            <a:ext cx="4748087" cy="1497567"/>
          </a:xfrm>
        </p:spPr>
        <p:txBody>
          <a:bodyPr vert="horz"/>
          <a:lstStyle/>
          <a:p>
            <a:r>
              <a:rPr lang="en-US" sz="4000" dirty="0"/>
              <a:t>MedDrop™ </a:t>
            </a:r>
            <a:br>
              <a:rPr lang="en-US" sz="4000" dirty="0"/>
            </a:br>
            <a:r>
              <a:rPr lang="en-US" sz="4000" dirty="0"/>
              <a:t>Promotional Suite</a:t>
            </a:r>
          </a:p>
        </p:txBody>
      </p:sp>
    </p:spTree>
    <p:extLst>
      <p:ext uri="{BB962C8B-B14F-4D97-AF65-F5344CB8AC3E}">
        <p14:creationId xmlns:p14="http://schemas.microsoft.com/office/powerpoint/2010/main" val="1310949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46A5BA-3F8B-4602-AFF4-3421CB9BCB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47D2367C-5624-4158-AEF6-C6CC942930E4}"/>
              </a:ext>
            </a:extLst>
          </p:cNvPr>
          <p:cNvSpPr txBox="1">
            <a:spLocks/>
          </p:cNvSpPr>
          <p:nvPr/>
        </p:nvSpPr>
        <p:spPr>
          <a:xfrm>
            <a:off x="577405" y="266335"/>
            <a:ext cx="10972800" cy="9849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4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Create Your Own </a:t>
            </a:r>
            <a:r>
              <a:rPr lang="en-US" b="1" dirty="0" err="1">
                <a:solidFill>
                  <a:schemeClr val="tx1"/>
                </a:solidFill>
              </a:rPr>
              <a:t>MedDrop</a:t>
            </a:r>
            <a:r>
              <a:rPr lang="en-US" dirty="0">
                <a:solidFill>
                  <a:schemeClr val="tx1"/>
                </a:solidFill>
              </a:rPr>
              <a:t> Poster</a:t>
            </a:r>
            <a:br>
              <a:rPr lang="en-US" dirty="0"/>
            </a:br>
            <a:r>
              <a:rPr lang="en-US" sz="1600" i="1" dirty="0"/>
              <a:t>Advertise the benefits of the </a:t>
            </a:r>
            <a:r>
              <a:rPr lang="en-US" sz="1600" i="1" dirty="0" err="1"/>
              <a:t>MedDrop</a:t>
            </a:r>
            <a:r>
              <a:rPr lang="en-US" sz="1600" i="1" dirty="0"/>
              <a:t> kiosk program to the public and your patients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BC285C0-525E-4E12-93FA-BBD7314F93BB}"/>
              </a:ext>
            </a:extLst>
          </p:cNvPr>
          <p:cNvSpPr/>
          <p:nvPr/>
        </p:nvSpPr>
        <p:spPr>
          <a:xfrm>
            <a:off x="896256" y="1406146"/>
            <a:ext cx="5707184" cy="409342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</a:pPr>
            <a:endParaRPr lang="en-US" sz="200" b="1" u="sng" dirty="0"/>
          </a:p>
          <a:p>
            <a:pPr>
              <a:spcBef>
                <a:spcPts val="1200"/>
              </a:spcBef>
            </a:pPr>
            <a:r>
              <a:rPr lang="en-US" sz="2000" b="1" dirty="0"/>
              <a:t>What makes a good poster?</a:t>
            </a:r>
          </a:p>
          <a:p>
            <a:pPr indent="114300"/>
            <a:endParaRPr lang="en-US" sz="1400" b="1" u="sng" dirty="0">
              <a:solidFill>
                <a:schemeClr val="bg1">
                  <a:lumMod val="50000"/>
                </a:schemeClr>
              </a:solidFill>
            </a:endParaRPr>
          </a:p>
          <a:p>
            <a:pPr marL="346075">
              <a:buClr>
                <a:schemeClr val="tx1"/>
              </a:buClr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Key information is readable from 10 feet away.</a:t>
            </a:r>
          </a:p>
          <a:p>
            <a:pPr marL="285750" indent="-285750">
              <a:buClr>
                <a:schemeClr val="tx1"/>
              </a:buClr>
              <a:buFont typeface="Wingdings" pitchFamily="2" charset="2"/>
              <a:buChar char="ü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Title is short and draws interest.</a:t>
            </a:r>
          </a:p>
          <a:p>
            <a:pPr marL="574675" indent="-223838">
              <a:buClr>
                <a:schemeClr val="tx1"/>
              </a:buClr>
              <a:buSzPct val="200000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Word count is 100 to 700 words.</a:t>
            </a:r>
          </a:p>
          <a:p>
            <a:pPr marL="574675" indent="-223838">
              <a:buClr>
                <a:schemeClr val="tx1"/>
              </a:buClr>
              <a:buSzPct val="200000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Text is clear and concise.</a:t>
            </a:r>
          </a:p>
          <a:p>
            <a:pPr marL="574675" indent="-223838">
              <a:buClr>
                <a:schemeClr val="tx1"/>
              </a:buClr>
              <a:buSzPct val="200000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Use of bullets/numbers and headlines make it easy to read.</a:t>
            </a:r>
          </a:p>
          <a:p>
            <a:pPr marL="574675" indent="-223838">
              <a:buClr>
                <a:schemeClr val="tx1"/>
              </a:buClr>
              <a:buSzPct val="200000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Incorporates graphics/images, color and fonts.</a:t>
            </a:r>
          </a:p>
          <a:p>
            <a:pPr marL="574675" indent="-223838">
              <a:buClr>
                <a:schemeClr val="tx1"/>
              </a:buClr>
              <a:buSzPct val="200000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Layout is consistent and clean. </a:t>
            </a:r>
          </a:p>
          <a:p>
            <a:pPr marL="574675" indent="-223838">
              <a:buClr>
                <a:schemeClr val="tx1"/>
              </a:buClr>
              <a:buSzPct val="200000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574675" indent="-223838">
              <a:buClr>
                <a:schemeClr val="tx1"/>
              </a:buClr>
              <a:buSzPct val="200000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Includes acknowledgments and/or institutional affiliation.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4B71CEE-FB64-894F-8E50-8E53612B71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2775" r="12775"/>
          <a:stretch/>
        </p:blipFill>
        <p:spPr>
          <a:xfrm>
            <a:off x="6734635" y="1088131"/>
            <a:ext cx="3516948" cy="49885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AD8E691-F260-2C41-B8BB-FAEF8F2078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953554" y="4939591"/>
            <a:ext cx="647161" cy="15327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BF40671-CEC7-8643-8CD5-495C7E704813}"/>
              </a:ext>
            </a:extLst>
          </p:cNvPr>
          <p:cNvGrpSpPr/>
          <p:nvPr/>
        </p:nvGrpSpPr>
        <p:grpSpPr>
          <a:xfrm>
            <a:off x="1027450" y="2574517"/>
            <a:ext cx="228600" cy="2746949"/>
            <a:chOff x="1027450" y="2590572"/>
            <a:chExt cx="228600" cy="2746949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54811D83-0F79-1D4E-9D99-2FB2B6F7A82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2590572"/>
              <a:ext cx="228600" cy="228600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3B016923-A834-8C45-8C99-3AA0C19116D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3002802"/>
              <a:ext cx="228600" cy="228600"/>
            </a:xfrm>
            <a:prstGeom prst="rect">
              <a:avLst/>
            </a:prstGeom>
          </p:spPr>
        </p:pic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B0F19751-10DD-9D49-BCC2-58F10BCF26C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3437517"/>
              <a:ext cx="228600" cy="228600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1AA50C6B-E901-5F49-AD0F-789DB4D3C65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3857242"/>
              <a:ext cx="228600" cy="228600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CC4C18A8-9B4F-EF49-8574-0238719BA7C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4291957"/>
              <a:ext cx="228600" cy="228600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04AE365B-D30B-B34D-9E6B-792DAFF3C4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4704187"/>
              <a:ext cx="228600" cy="228600"/>
            </a:xfrm>
            <a:prstGeom prst="rect">
              <a:avLst/>
            </a:prstGeom>
          </p:spPr>
        </p:pic>
        <p:pic>
          <p:nvPicPr>
            <p:cNvPr id="16" name="Graphic 15">
              <a:extLst>
                <a:ext uri="{FF2B5EF4-FFF2-40B4-BE49-F238E27FC236}">
                  <a16:creationId xmlns:a16="http://schemas.microsoft.com/office/drawing/2014/main" id="{A9DBAF19-DAC2-344E-A817-19FC2AA832C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27450" y="5108921"/>
              <a:ext cx="228600" cy="228600"/>
            </a:xfrm>
            <a:prstGeom prst="rect">
              <a:avLst/>
            </a:prstGeom>
          </p:spPr>
        </p:pic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B42653EF-0F21-0944-A21C-C24A5F495B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7450" y="215421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356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ct 1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12" name="Object 1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3DE5B6B6-9578-40A5-94AB-74EE90963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1" y="526230"/>
            <a:ext cx="6864349" cy="712519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Distribute </a:t>
            </a:r>
            <a:r>
              <a:rPr lang="en-US" b="1" dirty="0" err="1">
                <a:solidFill>
                  <a:schemeClr val="tx1"/>
                </a:solidFill>
              </a:rPr>
              <a:t>MedDrop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Flyers </a:t>
            </a:r>
            <a:br>
              <a:rPr lang="en-US" dirty="0"/>
            </a:br>
            <a:r>
              <a:rPr lang="en-US" sz="1600" i="1" dirty="0"/>
              <a:t>Hand out your flyers in your healthcare facility, by mail, or digitally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28D354-6919-42E5-9E91-F28FF5A2976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36A0AA-7D09-400B-855E-A91D71F9E7B1}"/>
              </a:ext>
            </a:extLst>
          </p:cNvPr>
          <p:cNvSpPr txBox="1"/>
          <p:nvPr/>
        </p:nvSpPr>
        <p:spPr>
          <a:xfrm>
            <a:off x="2580745" y="5942845"/>
            <a:ext cx="2314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50000"/>
                  </a:schemeClr>
                </a:solidFill>
              </a:rPr>
              <a:t>FRONT COVER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FEF7E4C-B323-1E49-A1AA-D68BA7E5DC8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609345" y="1167450"/>
            <a:ext cx="4340608" cy="496938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BCAE198-3405-4A99-B7E3-C416C01AD3B7}"/>
              </a:ext>
            </a:extLst>
          </p:cNvPr>
          <p:cNvSpPr txBox="1"/>
          <p:nvPr/>
        </p:nvSpPr>
        <p:spPr>
          <a:xfrm>
            <a:off x="2528500" y="4276546"/>
            <a:ext cx="2472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dirty="0"/>
              <a:t>It’s easy &amp; free to safely dispose of your unused medication!</a:t>
            </a:r>
          </a:p>
        </p:txBody>
      </p:sp>
      <p:pic>
        <p:nvPicPr>
          <p:cNvPr id="24" name="Picture 2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0B19AC1A-3072-0540-A054-4028CA9A959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53" t="5872" r="6941" b="3011"/>
          <a:stretch/>
        </p:blipFill>
        <p:spPr>
          <a:xfrm>
            <a:off x="6242048" y="1439857"/>
            <a:ext cx="3835928" cy="4571476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A5A9FBB8-6AF6-0E4B-B183-74163FE8CAE7}"/>
              </a:ext>
            </a:extLst>
          </p:cNvPr>
          <p:cNvSpPr/>
          <p:nvPr/>
        </p:nvSpPr>
        <p:spPr>
          <a:xfrm>
            <a:off x="6746822" y="2521059"/>
            <a:ext cx="3040645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050" b="1" dirty="0">
                <a:solidFill>
                  <a:schemeClr val="bg1">
                    <a:lumMod val="50000"/>
                  </a:schemeClr>
                </a:solidFill>
              </a:rPr>
              <a:t>Check Your Cabinets for Old Medications!</a:t>
            </a:r>
          </a:p>
          <a:p>
            <a:r>
              <a:rPr lang="en-US" sz="800" dirty="0"/>
              <a:t>[</a:t>
            </a:r>
            <a:r>
              <a:rPr lang="en-US" sz="800" i="1" dirty="0"/>
              <a:t>Your Business Name</a:t>
            </a:r>
            <a:r>
              <a:rPr lang="en-US" sz="800" dirty="0"/>
              <a:t>] 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has a convenient, safe, and free turnkey solution of disposing your unwanted or expired household medications. By disposing of medications properly, you help prevent drug diversion and protect the environment</a:t>
            </a:r>
            <a:r>
              <a:rPr lang="en-US" sz="800" dirty="0"/>
              <a:t>.  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5E69D5F-1E99-DA44-9AAB-6BC08953BD07}"/>
              </a:ext>
            </a:extLst>
          </p:cNvPr>
          <p:cNvSpPr/>
          <p:nvPr/>
        </p:nvSpPr>
        <p:spPr>
          <a:xfrm>
            <a:off x="6746822" y="4274983"/>
            <a:ext cx="2963333" cy="710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500"/>
              </a:spcAft>
            </a:pPr>
            <a:r>
              <a:rPr lang="en-US" sz="9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Learn More</a:t>
            </a:r>
          </a:p>
          <a:p>
            <a:pPr>
              <a:spcAft>
                <a:spcPts val="1000"/>
              </a:spcAft>
            </a:pPr>
            <a:r>
              <a:rPr lang="en-US" sz="9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Visit online at </a:t>
            </a:r>
            <a:r>
              <a:rPr lang="en-US" sz="9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takebackday.dea.gov </a:t>
            </a:r>
            <a:r>
              <a:rPr lang="en-US" sz="9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to learn more about the importance of disposing any unwanted, unused or expired prescription medication.</a:t>
            </a:r>
            <a:r>
              <a:rPr lang="en-US" sz="900" b="1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8F79420-B672-4441-B9F2-DAD6FE3D08D1}"/>
              </a:ext>
            </a:extLst>
          </p:cNvPr>
          <p:cNvSpPr txBox="1"/>
          <p:nvPr/>
        </p:nvSpPr>
        <p:spPr>
          <a:xfrm>
            <a:off x="7071200" y="5945067"/>
            <a:ext cx="23145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>
                    <a:lumMod val="50000"/>
                  </a:schemeClr>
                </a:solidFill>
              </a:rPr>
              <a:t>BACK COVER</a:t>
            </a:r>
          </a:p>
        </p:txBody>
      </p:sp>
    </p:spTree>
    <p:extLst>
      <p:ext uri="{BB962C8B-B14F-4D97-AF65-F5344CB8AC3E}">
        <p14:creationId xmlns:p14="http://schemas.microsoft.com/office/powerpoint/2010/main" val="16223373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4326537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D52A306C-24D1-4533-B429-84F158DAB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1" y="287783"/>
            <a:ext cx="10972797" cy="984996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Leverage Social Media</a:t>
            </a:r>
            <a:br>
              <a:rPr lang="en-US" dirty="0"/>
            </a:br>
            <a:r>
              <a:rPr lang="en-US" sz="1600" i="1" dirty="0"/>
              <a:t>Promote MedDrop’s impact to your patients and the general public using various social media platforms</a:t>
            </a: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7A462E-F06A-433B-9CCB-934C77C298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026944-ADBA-4381-8471-5971950B841F}"/>
              </a:ext>
            </a:extLst>
          </p:cNvPr>
          <p:cNvSpPr txBox="1"/>
          <p:nvPr/>
        </p:nvSpPr>
        <p:spPr>
          <a:xfrm>
            <a:off x="739319" y="1598275"/>
            <a:ext cx="7219694" cy="4944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0"/>
              </a:spcBef>
              <a:spcAft>
                <a:spcPts val="600"/>
              </a:spcAft>
            </a:pPr>
            <a:r>
              <a:rPr lang="en-US" b="1" dirty="0"/>
              <a:t>Why Social Media?</a:t>
            </a:r>
          </a:p>
          <a:p>
            <a:pPr marL="285750" indent="-171450"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Help increase brand awareness by engaging with new demographics.</a:t>
            </a:r>
          </a:p>
          <a:p>
            <a:pPr marL="285750" indent="-17145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Promote your products/services directly to patients/consumers. </a:t>
            </a:r>
          </a:p>
          <a:p>
            <a:pPr marL="285750" indent="-17145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Obtain data on key measurables such as brand sentiment, user feedback, etc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.  </a:t>
            </a:r>
            <a:endParaRPr lang="en-US" sz="2800" b="1" u="sng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spcBef>
                <a:spcPts val="2000"/>
              </a:spcBef>
              <a:spcAft>
                <a:spcPts val="600"/>
              </a:spcAft>
            </a:pPr>
            <a:r>
              <a:rPr lang="en-US" b="1" dirty="0"/>
              <a:t>Create Social Media Marketing Strategy</a:t>
            </a:r>
          </a:p>
          <a:p>
            <a:pPr marL="285750" indent="-171450"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Establish a framework that will guide your actions. A common example is the S.M.A.R.T: Specific, Measurable, Attainable, Relevant, Time-bound.</a:t>
            </a:r>
          </a:p>
          <a:p>
            <a:pPr marL="285750" indent="-17145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There are various social media platforms: LinkedIn, Facebook, Instagram, Twitter, YouTube and Pinterest are just a few. </a:t>
            </a:r>
          </a:p>
          <a:p>
            <a:pPr marL="285750" indent="-17145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Research each to choose the platforms that best suit your business needs and target demographics.</a:t>
            </a:r>
          </a:p>
          <a:p>
            <a:pPr>
              <a:spcAft>
                <a:spcPts val="600"/>
              </a:spcAft>
            </a:pPr>
            <a:endParaRPr lang="en-US" sz="1600" dirty="0"/>
          </a:p>
          <a:p>
            <a:pPr>
              <a:spcAft>
                <a:spcPts val="600"/>
              </a:spcAft>
            </a:pPr>
            <a:endParaRPr lang="en-US" sz="3200" b="1" u="sng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id="{2620049E-F34D-D749-AAF7-C04A3F758963}"/>
              </a:ext>
            </a:extLst>
          </p:cNvPr>
          <p:cNvSpPr/>
          <p:nvPr/>
        </p:nvSpPr>
        <p:spPr>
          <a:xfrm rot="5400000">
            <a:off x="9456433" y="2155232"/>
            <a:ext cx="3273819" cy="2207296"/>
          </a:xfrm>
          <a:prstGeom prst="round2SameRect">
            <a:avLst>
              <a:gd name="adj1" fmla="val 0"/>
              <a:gd name="adj2" fmla="val 1160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lvl="0" algn="ctr"/>
            <a:endParaRPr lang="en-US" sz="1200" dirty="0">
              <a:solidFill>
                <a:srgbClr val="58595B"/>
              </a:solidFill>
            </a:endParaRPr>
          </a:p>
        </p:txBody>
      </p:sp>
      <p:pic>
        <p:nvPicPr>
          <p:cNvPr id="12" name="Picture 11">
            <a:hlinkClick r:id="rId5" action="ppaction://hlinksldjump"/>
            <a:extLst>
              <a:ext uri="{FF2B5EF4-FFF2-40B4-BE49-F238E27FC236}">
                <a16:creationId xmlns:a16="http://schemas.microsoft.com/office/drawing/2014/main" id="{11D3F877-06FD-0D4F-B5A1-06BE8D7B833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0322955" y="2382634"/>
            <a:ext cx="1555763" cy="8762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087B8CE0-CE9F-FF42-9601-5687F3825B4A}"/>
              </a:ext>
            </a:extLst>
          </p:cNvPr>
          <p:cNvGrpSpPr/>
          <p:nvPr/>
        </p:nvGrpSpPr>
        <p:grpSpPr>
          <a:xfrm>
            <a:off x="10547769" y="3642659"/>
            <a:ext cx="1146412" cy="261257"/>
            <a:chOff x="10547770" y="3500962"/>
            <a:chExt cx="1146412" cy="261257"/>
          </a:xfrm>
        </p:grpSpPr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E19219E9-521C-484F-8EC3-F0969FF7F547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hlinkClick r:id="rId7" action="ppaction://hlinksldjump"/>
              <a:extLst>
                <a:ext uri="{FF2B5EF4-FFF2-40B4-BE49-F238E27FC236}">
                  <a16:creationId xmlns:a16="http://schemas.microsoft.com/office/drawing/2014/main" id="{468BF7A7-E7E1-794A-BA46-89D31318CA6B}"/>
                </a:ext>
              </a:extLst>
            </p:cNvPr>
            <p:cNvSpPr txBox="1"/>
            <p:nvPr/>
          </p:nvSpPr>
          <p:spPr>
            <a:xfrm>
              <a:off x="10616667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View examples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7788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F7D16-EDBD-44E8-BA37-6D3372E297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500" y="1673978"/>
            <a:ext cx="7247566" cy="1849329"/>
          </a:xfrm>
        </p:spPr>
        <p:txBody>
          <a:bodyPr/>
          <a:lstStyle/>
          <a:p>
            <a:r>
              <a:rPr lang="en-US" sz="3400" dirty="0"/>
              <a:t>Data Reporting as a Tool</a:t>
            </a:r>
          </a:p>
        </p:txBody>
      </p:sp>
    </p:spTree>
    <p:extLst>
      <p:ext uri="{BB962C8B-B14F-4D97-AF65-F5344CB8AC3E}">
        <p14:creationId xmlns:p14="http://schemas.microsoft.com/office/powerpoint/2010/main" val="3644251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5888416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5" name="Object 4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D52A306C-24D1-4533-B429-84F158DABE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1" y="276037"/>
            <a:ext cx="10972797" cy="984996"/>
          </a:xfrm>
        </p:spPr>
        <p:txBody>
          <a:bodyPr vert="horz"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tx1"/>
                </a:solidFill>
              </a:rPr>
              <a:t>Reporting Overview</a:t>
            </a:r>
            <a:br>
              <a:rPr lang="en-US" dirty="0"/>
            </a:br>
            <a:r>
              <a:rPr lang="en-US" sz="1600" i="1" dirty="0"/>
              <a:t>Summary of program data available through your MedDrop service</a:t>
            </a:r>
            <a:endParaRPr lang="en-US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7A462E-F06A-433B-9CCB-934C77C298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14</a:t>
            </a:fld>
            <a:endParaRPr lang="en-US" dirty="0"/>
          </a:p>
        </p:txBody>
      </p:sp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4B278B5F-8436-4691-9531-588555B4BC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154969"/>
              </p:ext>
            </p:extLst>
          </p:nvPr>
        </p:nvGraphicFramePr>
        <p:xfrm>
          <a:off x="790616" y="1825096"/>
          <a:ext cx="10458450" cy="21945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860182">
                  <a:extLst>
                    <a:ext uri="{9D8B030D-6E8A-4147-A177-3AD203B41FA5}">
                      <a16:colId xmlns:a16="http://schemas.microsoft.com/office/drawing/2014/main" val="4104227205"/>
                    </a:ext>
                  </a:extLst>
                </a:gridCol>
                <a:gridCol w="7598268">
                  <a:extLst>
                    <a:ext uri="{9D8B030D-6E8A-4147-A177-3AD203B41FA5}">
                      <a16:colId xmlns:a16="http://schemas.microsoft.com/office/drawing/2014/main" val="834732939"/>
                    </a:ext>
                  </a:extLst>
                </a:gridCol>
              </a:tblGrid>
              <a:tr h="209642">
                <a:tc>
                  <a:txBody>
                    <a:bodyPr/>
                    <a:lstStyle/>
                    <a:p>
                      <a:r>
                        <a:rPr lang="en-US" sz="1200" dirty="0"/>
                        <a:t>Report Fields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98692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/>
                        <a:t>Sold To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name of the customer that signed the Stericycle contract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3026095"/>
                  </a:ext>
                </a:extLst>
              </a:tr>
              <a:tr h="209642">
                <a:tc>
                  <a:txBody>
                    <a:bodyPr/>
                    <a:lstStyle/>
                    <a:p>
                      <a:r>
                        <a:rPr lang="en-US" sz="1200" dirty="0"/>
                        <a:t>Ship To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name of the site that is hosting the </a:t>
                      </a:r>
                      <a:r>
                        <a:rPr lang="en-US" sz="1200" dirty="0" err="1"/>
                        <a:t>MedDrop</a:t>
                      </a:r>
                      <a:r>
                        <a:rPr lang="en-US" sz="1200" dirty="0"/>
                        <a:t> kiosk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145864"/>
                  </a:ext>
                </a:extLst>
              </a:tr>
              <a:tr h="209642">
                <a:tc>
                  <a:txBody>
                    <a:bodyPr/>
                    <a:lstStyle/>
                    <a:p>
                      <a:r>
                        <a:rPr lang="en-US" sz="1200" dirty="0"/>
                        <a:t>Weight Sum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weight in</a:t>
                      </a:r>
                      <a:r>
                        <a:rPr lang="en-US" sz="1200" baseline="0" dirty="0"/>
                        <a:t> pounds</a:t>
                      </a:r>
                      <a:r>
                        <a:rPr lang="en-US" sz="1200" dirty="0"/>
                        <a:t> of medication received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9573872"/>
                  </a:ext>
                </a:extLst>
              </a:tr>
              <a:tr h="209642">
                <a:tc>
                  <a:txBody>
                    <a:bodyPr/>
                    <a:lstStyle/>
                    <a:p>
                      <a:r>
                        <a:rPr lang="en-US" sz="1200" dirty="0"/>
                        <a:t>Number of Boxes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count or number of boxes received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50388"/>
                  </a:ext>
                </a:extLst>
              </a:tr>
              <a:tr h="209642">
                <a:tc>
                  <a:txBody>
                    <a:bodyPr/>
                    <a:lstStyle/>
                    <a:p>
                      <a:r>
                        <a:rPr lang="en-US" sz="1200" dirty="0"/>
                        <a:t>From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starting service</a:t>
                      </a:r>
                      <a:r>
                        <a:rPr lang="en-US" sz="1200" baseline="0" dirty="0"/>
                        <a:t> </a:t>
                      </a:r>
                      <a:r>
                        <a:rPr lang="en-US" sz="1200" dirty="0"/>
                        <a:t>date in the report range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8366094"/>
                  </a:ext>
                </a:extLst>
              </a:tr>
              <a:tr h="209642">
                <a:tc>
                  <a:txBody>
                    <a:bodyPr/>
                    <a:lstStyle/>
                    <a:p>
                      <a:r>
                        <a:rPr lang="en-US" sz="1200" dirty="0"/>
                        <a:t>To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end service date in the report</a:t>
                      </a:r>
                      <a:r>
                        <a:rPr lang="en-US" sz="1200" baseline="0" dirty="0"/>
                        <a:t> range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6481958"/>
                  </a:ext>
                </a:extLst>
              </a:tr>
              <a:tr h="209642">
                <a:tc>
                  <a:txBody>
                    <a:bodyPr/>
                    <a:lstStyle/>
                    <a:p>
                      <a:r>
                        <a:rPr lang="en-US" sz="1200" dirty="0"/>
                        <a:t>Address/City/State</a:t>
                      </a:r>
                      <a:r>
                        <a:rPr lang="en-US" sz="1200" baseline="0" dirty="0"/>
                        <a:t> Zip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The full street address of the location of where the </a:t>
                      </a:r>
                      <a:r>
                        <a:rPr lang="en-US" sz="1200" dirty="0" err="1"/>
                        <a:t>MedDrop</a:t>
                      </a:r>
                      <a:r>
                        <a:rPr lang="en-US" sz="1200" dirty="0"/>
                        <a:t> kiosk was serviced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5184935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7B947B1-8191-478A-8C42-C3CA8895CA3C}"/>
              </a:ext>
            </a:extLst>
          </p:cNvPr>
          <p:cNvSpPr txBox="1"/>
          <p:nvPr/>
        </p:nvSpPr>
        <p:spPr>
          <a:xfrm>
            <a:off x="711201" y="1462788"/>
            <a:ext cx="767875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bg1">
                    <a:lumMod val="50000"/>
                  </a:schemeClr>
                </a:solidFill>
              </a:rPr>
              <a:t>Format: </a:t>
            </a:r>
            <a:r>
              <a:rPr lang="en-US" sz="1500" dirty="0">
                <a:solidFill>
                  <a:schemeClr val="bg1">
                    <a:lumMod val="50000"/>
                  </a:schemeClr>
                </a:solidFill>
              </a:rPr>
              <a:t>Microsoft Excel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90617" y="4388403"/>
            <a:ext cx="10524978" cy="1631617"/>
          </a:xfrm>
          <a:prstGeom prst="roundRect">
            <a:avLst>
              <a:gd name="adj" fmla="val 10982"/>
            </a:avLst>
          </a:prstGeom>
          <a:noFill/>
          <a:ln w="28575">
            <a:solidFill>
              <a:srgbClr val="FFBA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00" b="1" i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endParaRPr lang="en-US" sz="1500" b="1" i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endParaRPr lang="en-US" sz="1500" b="1" i="1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sz="1500" b="1" i="1" dirty="0">
                <a:solidFill>
                  <a:schemeClr val="bg1">
                    <a:lumMod val="50000"/>
                  </a:schemeClr>
                </a:solidFill>
              </a:rPr>
              <a:t>To be set up for automatic monthly or quarterly MedDrop reporting, contact </a:t>
            </a:r>
          </a:p>
          <a:p>
            <a:pPr algn="ctr"/>
            <a:r>
              <a:rPr lang="en-US" sz="1500" b="1" i="1" dirty="0">
                <a:solidFill>
                  <a:schemeClr val="bg1">
                    <a:lumMod val="50000"/>
                  </a:schemeClr>
                </a:solidFill>
              </a:rPr>
              <a:t>our dedicated program management team at </a:t>
            </a:r>
            <a:r>
              <a:rPr lang="en-US" sz="1500" b="1" i="1" dirty="0" err="1">
                <a:solidFill>
                  <a:schemeClr val="bg1">
                    <a:lumMod val="50000"/>
                  </a:schemeClr>
                </a:solidFill>
              </a:rPr>
              <a:t>RxTakeBack@Stericycle.com</a:t>
            </a:r>
            <a:endParaRPr lang="en-US" sz="15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4A895B-E0B0-48B0-AACB-944ED307BE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406" y="4628992"/>
            <a:ext cx="10372659" cy="504752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F4D5B2C-7FBF-F34C-B63F-8AEAB11F1DEB}"/>
              </a:ext>
            </a:extLst>
          </p:cNvPr>
          <p:cNvSpPr/>
          <p:nvPr/>
        </p:nvSpPr>
        <p:spPr>
          <a:xfrm>
            <a:off x="876406" y="4572000"/>
            <a:ext cx="10372659" cy="683542"/>
          </a:xfrm>
          <a:prstGeom prst="rect">
            <a:avLst/>
          </a:prstGeom>
          <a:solidFill>
            <a:srgbClr val="FFFFFF">
              <a:alpha val="25098"/>
            </a:srgbClr>
          </a:solidFill>
          <a:ln>
            <a:noFill/>
          </a:ln>
          <a:effectLst>
            <a:glow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91E74D9-5B2D-B241-9B52-BAF6F1A90095}"/>
              </a:ext>
            </a:extLst>
          </p:cNvPr>
          <p:cNvSpPr/>
          <p:nvPr/>
        </p:nvSpPr>
        <p:spPr>
          <a:xfrm>
            <a:off x="5026809" y="4207709"/>
            <a:ext cx="1986064" cy="302150"/>
          </a:xfrm>
          <a:prstGeom prst="roundRect">
            <a:avLst>
              <a:gd name="adj" fmla="val 1635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7B947B1-8191-478A-8C42-C3CA8895CA3C}"/>
              </a:ext>
            </a:extLst>
          </p:cNvPr>
          <p:cNvSpPr txBox="1"/>
          <p:nvPr/>
        </p:nvSpPr>
        <p:spPr>
          <a:xfrm>
            <a:off x="5204832" y="4204895"/>
            <a:ext cx="16300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>
                <a:solidFill>
                  <a:schemeClr val="bg1"/>
                </a:solidFill>
              </a:rPr>
              <a:t>Sample Report:</a:t>
            </a:r>
            <a:endParaRPr lang="en-US" sz="1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7499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277425-DB6F-471C-93D9-79270493A1A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C475549E-AD0B-4B04-9C86-4E3975C358E1}"/>
              </a:ext>
            </a:extLst>
          </p:cNvPr>
          <p:cNvSpPr txBox="1">
            <a:spLocks/>
          </p:cNvSpPr>
          <p:nvPr/>
        </p:nvSpPr>
        <p:spPr>
          <a:xfrm>
            <a:off x="565150" y="261145"/>
            <a:ext cx="10972797" cy="9849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4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Unleashing the Power of Data </a:t>
            </a:r>
            <a:br>
              <a:rPr lang="en-US" dirty="0"/>
            </a:br>
            <a:r>
              <a:rPr lang="en-US" sz="1600" i="1" dirty="0"/>
              <a:t>How to leverage </a:t>
            </a:r>
            <a:r>
              <a:rPr lang="en-US" sz="1600" i="1" dirty="0" err="1"/>
              <a:t>MedDrop</a:t>
            </a:r>
            <a:r>
              <a:rPr lang="en-US" sz="1600" i="1" dirty="0"/>
              <a:t> service metrics and data for your promotional campaigns</a:t>
            </a:r>
            <a:endParaRPr lang="en-US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3982F7-7D38-4FD1-A353-BCA2D0E91B42}"/>
              </a:ext>
            </a:extLst>
          </p:cNvPr>
          <p:cNvSpPr txBox="1"/>
          <p:nvPr/>
        </p:nvSpPr>
        <p:spPr>
          <a:xfrm>
            <a:off x="743462" y="1462437"/>
            <a:ext cx="8709068" cy="4473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spcAft>
                <a:spcPts val="600"/>
              </a:spcAft>
              <a:buFont typeface="+mj-lt"/>
              <a:buAutoNum type="arabicPeriod"/>
            </a:pPr>
            <a:r>
              <a:rPr lang="en-US" sz="1300" b="1" dirty="0"/>
              <a:t>Determine the key messages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that you want to communicate to your audience about your healthcare organization’s mission/brand and the MedDrop program. </a:t>
            </a:r>
          </a:p>
          <a:p>
            <a:pPr marL="228600" indent="-228600">
              <a:spcBef>
                <a:spcPts val="10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300" b="1" dirty="0"/>
              <a:t>Identify the metrics and data points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that will most effectively illustrate this message. </a:t>
            </a:r>
          </a:p>
          <a:p>
            <a:pPr marL="515938" lvl="1" indent="-173038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Keep in mind that the same data point can be positioned in different ways to achieve different areas of emphasis.  </a:t>
            </a:r>
          </a:p>
          <a:p>
            <a:pPr marL="515938" lvl="1" indent="-173038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For example, the total weight of medication collected is a core metric for most MedDrop customers – but it can be used to demonstrate several different values.</a:t>
            </a:r>
          </a:p>
          <a:p>
            <a:pPr marL="515938" lvl="1" indent="-173038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To get you thinking, consider the different impacts of these three conclusions to the following statement: “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Last year, ABC Health’s MedDrop program collected over 12,000 pounds of household medications …”</a:t>
            </a:r>
          </a:p>
          <a:p>
            <a:pPr marL="744538" lvl="2" indent="-171450">
              <a:spcAft>
                <a:spcPts val="600"/>
              </a:spcAft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“… helping our community dispose of opioids and other drugs safely so that they can’t be diverted or abused.”                </a:t>
            </a:r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Public health messaging</a:t>
            </a:r>
          </a:p>
          <a:p>
            <a:pPr marL="744538" lvl="2" indent="-171450">
              <a:spcAft>
                <a:spcPts val="600"/>
              </a:spcAft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“… representing hundreds of thousands of pills that were disposed of safely without contaminating our waterways.”  </a:t>
            </a:r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Environmental messaging</a:t>
            </a:r>
          </a:p>
          <a:p>
            <a:pPr marL="744538" lvl="2" indent="-171450">
              <a:spcAft>
                <a:spcPts val="600"/>
              </a:spcAft>
              <a:buClr>
                <a:schemeClr val="tx1"/>
              </a:buClr>
              <a:buFont typeface="Courier New" panose="02070309020205020404" pitchFamily="49" charset="0"/>
              <a:buChar char="o"/>
            </a:pPr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“… but we want to do even better this year!  Check your medicine cabinet now for expired prescriptions.”                                         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</a:t>
            </a:r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sym typeface="Wingdings" panose="05000000000000000000" pitchFamily="2" charset="2"/>
              </a:rPr>
              <a:t> Awareness/call to action messaging</a:t>
            </a:r>
            <a:endParaRPr lang="en-US" sz="1600" b="1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-228600">
              <a:spcBef>
                <a:spcPts val="1000"/>
              </a:spcBef>
              <a:spcAft>
                <a:spcPts val="600"/>
              </a:spcAft>
              <a:buAutoNum type="arabicPeriod"/>
            </a:pPr>
            <a:r>
              <a:rPr lang="en-US" sz="1300" b="1" dirty="0"/>
              <a:t>Establish a regular cadence to update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your promotional materials as you receive refreshed data from Stericycle.  </a:t>
            </a:r>
          </a:p>
          <a:p>
            <a:pPr marL="522288" lvl="1" indent="-17145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A running poundage tracker at your web site is one way to maintain ongoing visibility into these metrics.</a:t>
            </a:r>
          </a:p>
          <a:p>
            <a:pPr marL="522288" lvl="1" indent="-171450">
              <a:spcAft>
                <a:spcPts val="6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Another option is posting to social media when you reach a particular threshold (i.e. every thousand pounds collected).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E24258-07CB-7647-BAD1-52C6A3F21CD6}"/>
              </a:ext>
            </a:extLst>
          </p:cNvPr>
          <p:cNvSpPr txBox="1"/>
          <p:nvPr/>
        </p:nvSpPr>
        <p:spPr>
          <a:xfrm>
            <a:off x="12192000" y="4905488"/>
            <a:ext cx="16604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i="1" dirty="0">
                <a:latin typeface="+mj-lt"/>
              </a:rPr>
              <a:t>For examples, click here:           </a:t>
            </a:r>
          </a:p>
        </p:txBody>
      </p:sp>
      <p:sp>
        <p:nvSpPr>
          <p:cNvPr id="7" name="Round Same Side Corner Rectangle 6">
            <a:extLst>
              <a:ext uri="{FF2B5EF4-FFF2-40B4-BE49-F238E27FC236}">
                <a16:creationId xmlns:a16="http://schemas.microsoft.com/office/drawing/2014/main" id="{292F3056-11FA-D648-BFA2-42BD5640A013}"/>
              </a:ext>
            </a:extLst>
          </p:cNvPr>
          <p:cNvSpPr/>
          <p:nvPr/>
        </p:nvSpPr>
        <p:spPr>
          <a:xfrm rot="5400000">
            <a:off x="9456433" y="2155232"/>
            <a:ext cx="3273819" cy="2207296"/>
          </a:xfrm>
          <a:prstGeom prst="round2SameRect">
            <a:avLst>
              <a:gd name="adj1" fmla="val 0"/>
              <a:gd name="adj2" fmla="val 1160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lvl="0" algn="ctr"/>
            <a:endParaRPr lang="en-US" sz="1200" dirty="0">
              <a:solidFill>
                <a:srgbClr val="58595B"/>
              </a:solidFill>
            </a:endParaRPr>
          </a:p>
        </p:txBody>
      </p:sp>
      <p:pic>
        <p:nvPicPr>
          <p:cNvPr id="8" name="Picture 7">
            <a:hlinkClick r:id="rId2" action="ppaction://hlinksldjump"/>
            <a:extLst>
              <a:ext uri="{FF2B5EF4-FFF2-40B4-BE49-F238E27FC236}">
                <a16:creationId xmlns:a16="http://schemas.microsoft.com/office/drawing/2014/main" id="{39B27EB9-CA15-4F4E-A9BA-D0368CF56D8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0343482" y="2382634"/>
            <a:ext cx="1554985" cy="8762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D531D83A-3180-8D49-9DEF-5EA7FF833534}"/>
              </a:ext>
            </a:extLst>
          </p:cNvPr>
          <p:cNvGrpSpPr/>
          <p:nvPr/>
        </p:nvGrpSpPr>
        <p:grpSpPr>
          <a:xfrm>
            <a:off x="10555264" y="3642659"/>
            <a:ext cx="1146412" cy="261257"/>
            <a:chOff x="10547770" y="3500962"/>
            <a:chExt cx="1146412" cy="261257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96945270-D6B0-3C42-8B2E-A93B8E4ADAD0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hlinkClick r:id="rId4" action="ppaction://hlinksldjump"/>
              <a:extLst>
                <a:ext uri="{FF2B5EF4-FFF2-40B4-BE49-F238E27FC236}">
                  <a16:creationId xmlns:a16="http://schemas.microsoft.com/office/drawing/2014/main" id="{522A0F4B-AB96-384A-9A88-70DA61A0583D}"/>
                </a:ext>
              </a:extLst>
            </p:cNvPr>
            <p:cNvSpPr txBox="1"/>
            <p:nvPr/>
          </p:nvSpPr>
          <p:spPr>
            <a:xfrm>
              <a:off x="10616667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View examples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47018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F7D16-EDBD-44E8-BA37-6D3372E297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500" y="2152455"/>
            <a:ext cx="5665064" cy="1849329"/>
          </a:xfrm>
        </p:spPr>
        <p:txBody>
          <a:bodyPr/>
          <a:lstStyle/>
          <a:p>
            <a:r>
              <a:rPr lang="en-US" dirty="0"/>
              <a:t>The Rights of </a:t>
            </a:r>
            <a:br>
              <a:rPr lang="en-US" dirty="0"/>
            </a:br>
            <a:r>
              <a:rPr lang="en-US" dirty="0"/>
              <a:t>Content Usage</a:t>
            </a:r>
          </a:p>
        </p:txBody>
      </p:sp>
    </p:spTree>
    <p:extLst>
      <p:ext uri="{BB962C8B-B14F-4D97-AF65-F5344CB8AC3E}">
        <p14:creationId xmlns:p14="http://schemas.microsoft.com/office/powerpoint/2010/main" val="38184281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8F63F7-3FFC-40B8-8987-9DCEA7D000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23A6C8B0-B2D2-4F47-AAEA-FE896965E0E7}"/>
              </a:ext>
            </a:extLst>
          </p:cNvPr>
          <p:cNvSpPr txBox="1">
            <a:spLocks/>
          </p:cNvSpPr>
          <p:nvPr/>
        </p:nvSpPr>
        <p:spPr>
          <a:xfrm>
            <a:off x="609601" y="248512"/>
            <a:ext cx="10972797" cy="9849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4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The Rights of Content Usage</a:t>
            </a:r>
            <a:br>
              <a:rPr lang="en-US" dirty="0"/>
            </a:br>
            <a:r>
              <a:rPr lang="en-US" sz="1600" i="1" dirty="0"/>
              <a:t>All content including images, assets and/or resources are reserved and proprietary to Stericycle, Inc</a:t>
            </a:r>
            <a:endParaRPr 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361EE3-55C4-48AE-85E9-F0B16895C2EA}"/>
              </a:ext>
            </a:extLst>
          </p:cNvPr>
          <p:cNvSpPr txBox="1"/>
          <p:nvPr/>
        </p:nvSpPr>
        <p:spPr>
          <a:xfrm>
            <a:off x="722579" y="1569518"/>
            <a:ext cx="746583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Brief Summary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The logo and branding of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 is exclusive and proprietary to Stericycle, Inc. </a:t>
            </a: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The intent and discretion of the usage of images provided by Stericycle are for the sole purpose and exclusive rights for Stericycle’s customers. </a:t>
            </a: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The contents including all images and/or resources are intended to be leveraged by Stericycle’s customers for sales and marketing purposes. </a:t>
            </a: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The reproduction of content including all images and/or resources for any other reason is a violation of copyright and will be subject to immediate removal of all content and cease of any of our further works. </a:t>
            </a: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400" b="1" u="sng" dirty="0">
              <a:solidFill>
                <a:schemeClr val="bg1">
                  <a:lumMod val="50000"/>
                </a:schemeClr>
              </a:solidFill>
            </a:endParaRPr>
          </a:p>
          <a:p>
            <a:pPr marL="349250" indent="-182563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z="1400" b="1" dirty="0">
                <a:solidFill>
                  <a:schemeClr val="bg1">
                    <a:lumMod val="50000"/>
                  </a:schemeClr>
                </a:solidFill>
              </a:rPr>
              <a:t>If you intend to publicly use or distribute any information or logos that are proprietary to Stericycle, please email your materials to obtain approval prior to publication: </a:t>
            </a:r>
            <a:r>
              <a:rPr lang="en-US" sz="1400" u="sng" dirty="0">
                <a:solidFill>
                  <a:schemeClr val="tx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media@stericycle.com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sz="14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5" name="Picture 4" descr="A picture containing text, parking, accessory&#10;&#10;Description automatically generated">
            <a:extLst>
              <a:ext uri="{FF2B5EF4-FFF2-40B4-BE49-F238E27FC236}">
                <a16:creationId xmlns:a16="http://schemas.microsoft.com/office/drawing/2014/main" id="{98BF1DA6-7000-7D40-974F-99D864F6DD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9360" y="1233508"/>
            <a:ext cx="3730061" cy="4874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8387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2382531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DFD0670-E439-4079-95AC-C421CE8E5B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500" y="2504335"/>
            <a:ext cx="6274230" cy="1849329"/>
          </a:xfrm>
        </p:spPr>
        <p:txBody>
          <a:bodyPr vert="horz"/>
          <a:lstStyle/>
          <a:p>
            <a:r>
              <a:rPr lang="en-US" sz="4400" dirty="0">
                <a:latin typeface="Lato Light" panose="020F0302020204030203" pitchFamily="34" charset="77"/>
              </a:rPr>
              <a:t>Resources &amp; Templates</a:t>
            </a:r>
          </a:p>
        </p:txBody>
      </p:sp>
    </p:spTree>
    <p:extLst>
      <p:ext uri="{BB962C8B-B14F-4D97-AF65-F5344CB8AC3E}">
        <p14:creationId xmlns:p14="http://schemas.microsoft.com/office/powerpoint/2010/main" val="6622698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955D011-16EC-4D68-B7AC-17B0062EDA5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03074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6" progId="TCLayout.ActiveDocument.1">
                  <p:embed/>
                </p:oleObj>
              </mc:Choice>
              <mc:Fallback>
                <p:oleObj name="think-cell Slide" r:id="rId3" imgW="395" imgH="396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955D011-16EC-4D68-B7AC-17B0062EDA5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3BA517-7785-49EA-ADFE-C33C51A818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7C67C2-90A6-44FB-96D2-B33909CD61E2}"/>
              </a:ext>
            </a:extLst>
          </p:cNvPr>
          <p:cNvSpPr/>
          <p:nvPr/>
        </p:nvSpPr>
        <p:spPr>
          <a:xfrm>
            <a:off x="957368" y="5360780"/>
            <a:ext cx="34974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https://newsroom.clevelandclinic.org/2018/04/25/cleveland-clinic-providing-safe-way-for-community-to-dispose-unneeded-medications/</a:t>
            </a:r>
            <a:endParaRPr lang="en-US" sz="800" dirty="0">
              <a:solidFill>
                <a:schemeClr val="tx2"/>
              </a:solidFill>
            </a:endParaRPr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id="{FC1CB808-413B-431D-B327-77810E269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9911" y="438797"/>
            <a:ext cx="5181600" cy="571500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Press Release Examples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DCD91F-291B-49B9-A48F-0843D507121A}"/>
              </a:ext>
            </a:extLst>
          </p:cNvPr>
          <p:cNvSpPr/>
          <p:nvPr/>
        </p:nvSpPr>
        <p:spPr>
          <a:xfrm>
            <a:off x="4625641" y="5363585"/>
            <a:ext cx="34719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u="sng" dirty="0">
                <a:solidFill>
                  <a:schemeClr val="tx2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https://carle.org/newsroom/community/2020/02/carle-expanding-access-to-safe-medication-disposal</a:t>
            </a:r>
            <a:endParaRPr lang="en-US" sz="800" u="sng" dirty="0">
              <a:solidFill>
                <a:schemeClr val="tx2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91CF360-3469-3D4E-93B1-22CC8DA06101}"/>
              </a:ext>
            </a:extLst>
          </p:cNvPr>
          <p:cNvGrpSpPr/>
          <p:nvPr/>
        </p:nvGrpSpPr>
        <p:grpSpPr>
          <a:xfrm>
            <a:off x="4709532" y="1539264"/>
            <a:ext cx="2977342" cy="3695086"/>
            <a:chOff x="6273612" y="1205480"/>
            <a:chExt cx="3426648" cy="4252706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F6828E9-B87E-42AE-A4FC-17C6F3F14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354283" y="1312889"/>
              <a:ext cx="3345977" cy="4051885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0337740-10A1-5F4B-B931-C90003587568}"/>
                </a:ext>
              </a:extLst>
            </p:cNvPr>
            <p:cNvSpPr/>
            <p:nvPr/>
          </p:nvSpPr>
          <p:spPr>
            <a:xfrm>
              <a:off x="6273612" y="1205480"/>
              <a:ext cx="3426648" cy="4252706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CD36D82E-F941-B749-88E7-402A65A9B04A}"/>
              </a:ext>
            </a:extLst>
          </p:cNvPr>
          <p:cNvGrpSpPr/>
          <p:nvPr/>
        </p:nvGrpSpPr>
        <p:grpSpPr>
          <a:xfrm>
            <a:off x="1066053" y="1539264"/>
            <a:ext cx="3021775" cy="3695086"/>
            <a:chOff x="2364552" y="1205480"/>
            <a:chExt cx="3477787" cy="4252706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9091D5D-7417-4AED-9BAF-BD0D20198DD9}"/>
                </a:ext>
              </a:extLst>
            </p:cNvPr>
            <p:cNvPicPr preferRelativeResize="0">
              <a:picLocks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491740" y="1350989"/>
              <a:ext cx="3350599" cy="4009896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21E1EE9-93D3-B344-AC15-6D38A6231C28}"/>
                </a:ext>
              </a:extLst>
            </p:cNvPr>
            <p:cNvSpPr/>
            <p:nvPr/>
          </p:nvSpPr>
          <p:spPr>
            <a:xfrm>
              <a:off x="2364552" y="1205480"/>
              <a:ext cx="3426648" cy="4252706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0687A70B-86E1-FF4C-BC4C-9278A03BAC69}"/>
              </a:ext>
            </a:extLst>
          </p:cNvPr>
          <p:cNvSpPr txBox="1"/>
          <p:nvPr/>
        </p:nvSpPr>
        <p:spPr>
          <a:xfrm>
            <a:off x="906967" y="6935094"/>
            <a:ext cx="7372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i="1" dirty="0">
                <a:latin typeface="+mj-lt"/>
              </a:rPr>
              <a:t>Go back:           </a:t>
            </a:r>
          </a:p>
        </p:txBody>
      </p:sp>
      <p:sp>
        <p:nvSpPr>
          <p:cNvPr id="21" name="Striped Right Arrow 20">
            <a:extLst>
              <a:ext uri="{FF2B5EF4-FFF2-40B4-BE49-F238E27FC236}">
                <a16:creationId xmlns:a16="http://schemas.microsoft.com/office/drawing/2014/main" id="{AF190733-55B6-D841-A8FF-7B206FEFA0F0}"/>
              </a:ext>
            </a:extLst>
          </p:cNvPr>
          <p:cNvSpPr/>
          <p:nvPr/>
        </p:nvSpPr>
        <p:spPr>
          <a:xfrm rot="10800000">
            <a:off x="1591636" y="7000496"/>
            <a:ext cx="341906" cy="130805"/>
          </a:xfrm>
          <a:prstGeom prst="striped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7BA61A1-5A1C-1F47-901B-AEB1F0375304}"/>
              </a:ext>
            </a:extLst>
          </p:cNvPr>
          <p:cNvSpPr txBox="1"/>
          <p:nvPr/>
        </p:nvSpPr>
        <p:spPr>
          <a:xfrm>
            <a:off x="8641976" y="2839404"/>
            <a:ext cx="2277036" cy="93871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1600" i="1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  <a:ea typeface="Lato Thin" panose="020F0502020204030203" pitchFamily="34" charset="0"/>
                <a:cs typeface="Lato Thin" panose="020F0502020204030203" pitchFamily="34" charset="0"/>
              </a:rPr>
              <a:t>For a Press Release Template, please email:</a:t>
            </a:r>
            <a:endParaRPr lang="en-US" sz="1600" i="1" u="sng" dirty="0">
              <a:solidFill>
                <a:schemeClr val="bg1">
                  <a:lumMod val="50000"/>
                </a:schemeClr>
              </a:solidFill>
              <a:latin typeface="Lato" panose="020F0502020204030203" pitchFamily="34" charset="77"/>
              <a:ea typeface="Lato Thin" panose="020F0502020204030203" pitchFamily="34" charset="0"/>
              <a:cs typeface="Lato Thin" panose="020F0502020204030203" pitchFamily="34" charset="0"/>
            </a:endParaRPr>
          </a:p>
          <a:p>
            <a:pPr algn="ctr">
              <a:spcBef>
                <a:spcPts val="1200"/>
              </a:spcBef>
            </a:pPr>
            <a:r>
              <a:rPr lang="en-US" sz="1300" i="1" u="sng" dirty="0" err="1">
                <a:solidFill>
                  <a:srgbClr val="007F9A"/>
                </a:solidFill>
                <a:latin typeface="Lato" panose="020F0502020204030203" pitchFamily="34" charset="77"/>
                <a:ea typeface="Lato Thin" panose="020F0502020204030203" pitchFamily="34" charset="0"/>
                <a:cs typeface="Lato Thin" panose="020F0502020204030203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rxtakeback@stericycle.com</a:t>
            </a:r>
            <a:endParaRPr lang="en-US" sz="1300" i="1" dirty="0">
              <a:solidFill>
                <a:srgbClr val="007F9A"/>
              </a:solidFill>
              <a:latin typeface="Lato" panose="020F0502020204030203" pitchFamily="34" charset="77"/>
              <a:ea typeface="Lato Thin" panose="020F0502020204030203" pitchFamily="34" charset="0"/>
              <a:cs typeface="Lato Thin" panose="020F0502020204030203" pitchFamily="34" charset="0"/>
            </a:endParaRPr>
          </a:p>
        </p:txBody>
      </p:sp>
      <p:sp>
        <p:nvSpPr>
          <p:cNvPr id="22" name="Rectangle: Rounded Corners 52">
            <a:extLst>
              <a:ext uri="{FF2B5EF4-FFF2-40B4-BE49-F238E27FC236}">
                <a16:creationId xmlns:a16="http://schemas.microsoft.com/office/drawing/2014/main" id="{CA52833D-8540-064E-A3A1-256CCDA357D0}"/>
              </a:ext>
            </a:extLst>
          </p:cNvPr>
          <p:cNvSpPr/>
          <p:nvPr/>
        </p:nvSpPr>
        <p:spPr>
          <a:xfrm>
            <a:off x="8531392" y="2446559"/>
            <a:ext cx="2484043" cy="1641347"/>
          </a:xfrm>
          <a:prstGeom prst="roundRect">
            <a:avLst>
              <a:gd name="adj" fmla="val 8946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9A16E6DD-2A71-1E42-96F7-2A207EC62945}"/>
              </a:ext>
            </a:extLst>
          </p:cNvPr>
          <p:cNvSpPr/>
          <p:nvPr/>
        </p:nvSpPr>
        <p:spPr>
          <a:xfrm>
            <a:off x="9113639" y="2250136"/>
            <a:ext cx="1333709" cy="39284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Template!</a:t>
            </a:r>
          </a:p>
        </p:txBody>
      </p:sp>
      <p:pic>
        <p:nvPicPr>
          <p:cNvPr id="18" name="Picture 17">
            <a:hlinkClick r:id="rId10" action="ppaction://hlinksldjump"/>
            <a:extLst>
              <a:ext uri="{FF2B5EF4-FFF2-40B4-BE49-F238E27FC236}">
                <a16:creationId xmlns:a16="http://schemas.microsoft.com/office/drawing/2014/main" id="{E344AAAC-FC78-524D-A8B1-13B746064C9D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9897455" y="4529516"/>
            <a:ext cx="1148104" cy="64279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D8D15744-9BFD-224F-84E4-F5E4E0C1A3D4}"/>
              </a:ext>
            </a:extLst>
          </p:cNvPr>
          <p:cNvGrpSpPr/>
          <p:nvPr/>
        </p:nvGrpSpPr>
        <p:grpSpPr>
          <a:xfrm>
            <a:off x="8531392" y="4768817"/>
            <a:ext cx="1146412" cy="261257"/>
            <a:chOff x="10547770" y="3500962"/>
            <a:chExt cx="1146412" cy="261257"/>
          </a:xfrm>
        </p:grpSpPr>
        <p:sp>
          <p:nvSpPr>
            <p:cNvPr id="25" name="Rounded Rectangle 24">
              <a:extLst>
                <a:ext uri="{FF2B5EF4-FFF2-40B4-BE49-F238E27FC236}">
                  <a16:creationId xmlns:a16="http://schemas.microsoft.com/office/drawing/2014/main" id="{D6D6B5BA-1615-734D-862B-EF89ABD8C034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B73C80A3-F0AF-1F43-B9CA-0A715ED15954}"/>
                </a:ext>
              </a:extLst>
            </p:cNvPr>
            <p:cNvSpPr txBox="1"/>
            <p:nvPr/>
          </p:nvSpPr>
          <p:spPr>
            <a:xfrm>
              <a:off x="10616667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Go 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1683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831310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21F7D16-EDBD-44E8-BA37-6D3372E297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160" y="1650124"/>
            <a:ext cx="7247566" cy="1849329"/>
          </a:xfrm>
        </p:spPr>
        <p:txBody>
          <a:bodyPr vert="horz"/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4599532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C0FE699-2FAB-44A9-AAD1-E8CC01E08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636208"/>
            <a:ext cx="4914900" cy="398722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Social Media Examples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655030-B4E2-48A0-8353-919D20EECAF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7D3ED3-C822-47AA-9377-05A98B05D6FD}"/>
              </a:ext>
            </a:extLst>
          </p:cNvPr>
          <p:cNvSpPr txBox="1"/>
          <p:nvPr/>
        </p:nvSpPr>
        <p:spPr>
          <a:xfrm>
            <a:off x="1025188" y="1550825"/>
            <a:ext cx="17064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BA3C"/>
                </a:solidFill>
              </a:rPr>
              <a:t>Facebook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ACE529-65A6-4DDB-83EE-C12EB4BFE140}"/>
              </a:ext>
            </a:extLst>
          </p:cNvPr>
          <p:cNvSpPr txBox="1"/>
          <p:nvPr/>
        </p:nvSpPr>
        <p:spPr>
          <a:xfrm>
            <a:off x="1025188" y="3490773"/>
            <a:ext cx="1409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BA3C"/>
                </a:solidFill>
              </a:rPr>
              <a:t>Twitter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B344347-D719-4896-8D7F-CB0A58CD04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976" y="2149570"/>
            <a:ext cx="4703113" cy="998383"/>
          </a:xfrm>
          <a:prstGeom prst="rect">
            <a:avLst/>
          </a:prstGeom>
          <a:ln>
            <a:solidFill>
              <a:schemeClr val="accent5"/>
            </a:solidFill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2E6A531-C65E-4435-9AAC-7F44447EBD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976" y="4041474"/>
            <a:ext cx="5087060" cy="866896"/>
          </a:xfrm>
          <a:prstGeom prst="rect">
            <a:avLst/>
          </a:prstGeom>
          <a:ln>
            <a:solidFill>
              <a:schemeClr val="accent5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6B555E-C7D8-594F-B02B-C8E7BBAA1F6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425835" y="571500"/>
            <a:ext cx="5387991" cy="5526145"/>
          </a:xfrm>
          <a:prstGeom prst="rect">
            <a:avLst/>
          </a:prstGeom>
        </p:spPr>
      </p:pic>
      <p:sp>
        <p:nvSpPr>
          <p:cNvPr id="14" name="Oval 13">
            <a:extLst>
              <a:ext uri="{FF2B5EF4-FFF2-40B4-BE49-F238E27FC236}">
                <a16:creationId xmlns:a16="http://schemas.microsoft.com/office/drawing/2014/main" id="{7C3C0BDB-3D27-3C4B-84EB-DE942531B806}"/>
              </a:ext>
            </a:extLst>
          </p:cNvPr>
          <p:cNvSpPr/>
          <p:nvPr/>
        </p:nvSpPr>
        <p:spPr>
          <a:xfrm>
            <a:off x="8026235" y="935351"/>
            <a:ext cx="249960" cy="249960"/>
          </a:xfrm>
          <a:prstGeom prst="ellipse">
            <a:avLst/>
          </a:prstGeom>
          <a:solidFill>
            <a:srgbClr val="00857A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C0C227E-7792-444F-9A46-A45C8C4E0358}"/>
              </a:ext>
            </a:extLst>
          </p:cNvPr>
          <p:cNvSpPr/>
          <p:nvPr/>
        </p:nvSpPr>
        <p:spPr>
          <a:xfrm>
            <a:off x="8965670" y="771784"/>
            <a:ext cx="154160" cy="154160"/>
          </a:xfrm>
          <a:prstGeom prst="ellipse">
            <a:avLst/>
          </a:prstGeom>
          <a:solidFill>
            <a:srgbClr val="4BC4D8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Graphical user interface, text, application, email&#10;&#10;Description automatically generated">
            <a:hlinkClick r:id="rId6" action="ppaction://hlinksldjump"/>
            <a:extLst>
              <a:ext uri="{FF2B5EF4-FFF2-40B4-BE49-F238E27FC236}">
                <a16:creationId xmlns:a16="http://schemas.microsoft.com/office/drawing/2014/main" id="{C62054B5-E272-554A-81E7-A64D1BDD18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6572" y="5414382"/>
            <a:ext cx="1148104" cy="647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0F6D8030-7307-6146-A3EB-DDF680BAF458}"/>
              </a:ext>
            </a:extLst>
          </p:cNvPr>
          <p:cNvGrpSpPr/>
          <p:nvPr/>
        </p:nvGrpSpPr>
        <p:grpSpPr>
          <a:xfrm>
            <a:off x="1315200" y="5607454"/>
            <a:ext cx="1146412" cy="261257"/>
            <a:chOff x="10547770" y="3500962"/>
            <a:chExt cx="1146412" cy="261257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2B36BE61-7452-0042-A267-73B30D0886D4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hlinkClick r:id="rId6" action="ppaction://hlinksldjump"/>
              <a:extLst>
                <a:ext uri="{FF2B5EF4-FFF2-40B4-BE49-F238E27FC236}">
                  <a16:creationId xmlns:a16="http://schemas.microsoft.com/office/drawing/2014/main" id="{10009FB0-3672-F545-A126-05F9D8822D2A}"/>
                </a:ext>
              </a:extLst>
            </p:cNvPr>
            <p:cNvSpPr txBox="1"/>
            <p:nvPr/>
          </p:nvSpPr>
          <p:spPr>
            <a:xfrm>
              <a:off x="10616667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Go 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48769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5548B0B3-DD65-48A0-81C7-5C8B428AC5F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7432306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6" progId="TCLayout.ActiveDocument.1">
                  <p:embed/>
                </p:oleObj>
              </mc:Choice>
              <mc:Fallback>
                <p:oleObj name="think-cell Slide" r:id="rId3" imgW="395" imgH="396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5548B0B3-DD65-48A0-81C7-5C8B428AC5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C558FD-4036-4F15-9449-5059965E874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CB051967-BC72-4379-93C8-FFCC01CC5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490033"/>
            <a:ext cx="10972797" cy="474075"/>
          </a:xfrm>
        </p:spPr>
        <p:txBody>
          <a:bodyPr vert="horz"/>
          <a:lstStyle/>
          <a:p>
            <a:r>
              <a:rPr lang="en-US" sz="3200" dirty="0">
                <a:solidFill>
                  <a:schemeClr val="tx1"/>
                </a:solidFill>
              </a:rPr>
              <a:t>Unleashing Power of Data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3EC850E-9AE7-554B-9CF3-D3DA143374CF}"/>
              </a:ext>
            </a:extLst>
          </p:cNvPr>
          <p:cNvGrpSpPr/>
          <p:nvPr/>
        </p:nvGrpSpPr>
        <p:grpSpPr>
          <a:xfrm>
            <a:off x="961390" y="1391811"/>
            <a:ext cx="2870421" cy="1993348"/>
            <a:chOff x="2615979" y="1352584"/>
            <a:chExt cx="2870421" cy="1993348"/>
          </a:xfrm>
        </p:grpSpPr>
        <p:pic>
          <p:nvPicPr>
            <p:cNvPr id="16388" name="Picture 4" descr="i'm passionate about keeping my clients healthy - pharmacist stock pictures, royalty-free photos &amp; images">
              <a:extLst>
                <a:ext uri="{FF2B5EF4-FFF2-40B4-BE49-F238E27FC236}">
                  <a16:creationId xmlns:a16="http://schemas.microsoft.com/office/drawing/2014/main" id="{BA41111B-B08D-4C21-A4A5-B7801714B3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5979" y="1352584"/>
              <a:ext cx="2870421" cy="19933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1E57F56-4D78-41C6-BEE1-7785F763EEC9}"/>
                </a:ext>
              </a:extLst>
            </p:cNvPr>
            <p:cNvSpPr/>
            <p:nvPr/>
          </p:nvSpPr>
          <p:spPr>
            <a:xfrm>
              <a:off x="2615979" y="1352584"/>
              <a:ext cx="1236407" cy="1993348"/>
            </a:xfrm>
            <a:prstGeom prst="rect">
              <a:avLst/>
            </a:prstGeom>
            <a:solidFill>
              <a:schemeClr val="bg1">
                <a:lumMod val="75000"/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2469A710-277F-9449-8B7A-743A44A53D00}"/>
                </a:ext>
              </a:extLst>
            </p:cNvPr>
            <p:cNvSpPr txBox="1"/>
            <p:nvPr/>
          </p:nvSpPr>
          <p:spPr>
            <a:xfrm>
              <a:off x="2718720" y="1562664"/>
              <a:ext cx="1006868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Lato Medium" panose="020F0502020204030203" pitchFamily="34" charset="77"/>
                </a:rPr>
                <a:t>Over </a:t>
              </a:r>
              <a:r>
                <a:rPr lang="en-US" sz="1400" dirty="0">
                  <a:latin typeface="Lato Medium" panose="020F0502020204030203" pitchFamily="34" charset="77"/>
                </a:rPr>
                <a:t>[</a:t>
              </a:r>
              <a:r>
                <a:rPr lang="en-US" sz="1400" dirty="0" err="1">
                  <a:latin typeface="Lato Medium" panose="020F0502020204030203" pitchFamily="34" charset="77"/>
                </a:rPr>
                <a:t>xxxx</a:t>
              </a:r>
              <a:r>
                <a:rPr lang="en-US" sz="1400" dirty="0">
                  <a:latin typeface="Lato Medium" panose="020F0502020204030203" pitchFamily="34" charset="77"/>
                </a:rPr>
                <a:t>] </a:t>
              </a:r>
              <a:r>
                <a:rPr lang="en-US" sz="1400" dirty="0" err="1">
                  <a:latin typeface="Lato Medium" panose="020F0502020204030203" pitchFamily="34" charset="77"/>
                </a:rPr>
                <a:t>lbs</a:t>
              </a:r>
              <a:r>
                <a:rPr lang="en-US" sz="1400" dirty="0">
                  <a:latin typeface="Lato Medium" panose="020F0502020204030203" pitchFamily="34" charset="77"/>
                </a:rPr>
                <a:t> </a:t>
              </a:r>
              <a:r>
                <a:rPr lang="en-US" sz="1400" dirty="0">
                  <a:solidFill>
                    <a:schemeClr val="bg1"/>
                  </a:solidFill>
                  <a:latin typeface="Lato Medium" panose="020F0502020204030203" pitchFamily="34" charset="77"/>
                </a:rPr>
                <a:t>or</a:t>
              </a:r>
              <a:r>
                <a:rPr lang="en-US" sz="1400" dirty="0">
                  <a:latin typeface="Lato Medium" panose="020F0502020204030203" pitchFamily="34" charset="77"/>
                </a:rPr>
                <a:t> half-million </a:t>
              </a:r>
              <a:r>
                <a:rPr lang="en-US" sz="1400" dirty="0">
                  <a:solidFill>
                    <a:schemeClr val="bg1"/>
                  </a:solidFill>
                  <a:latin typeface="Lato Medium" panose="020F0502020204030203" pitchFamily="34" charset="77"/>
                </a:rPr>
                <a:t>unused pills safely collected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A45B61F-C3BE-B142-83EF-A1D9A0973841}"/>
              </a:ext>
            </a:extLst>
          </p:cNvPr>
          <p:cNvGrpSpPr/>
          <p:nvPr/>
        </p:nvGrpSpPr>
        <p:grpSpPr>
          <a:xfrm>
            <a:off x="961391" y="3623720"/>
            <a:ext cx="2872427" cy="2037937"/>
            <a:chOff x="1831119" y="3667561"/>
            <a:chExt cx="2872427" cy="2037937"/>
          </a:xfrm>
        </p:grpSpPr>
        <p:pic>
          <p:nvPicPr>
            <p:cNvPr id="16390" name="Picture 6" descr="kids playing underwater in pool - swimming pools stock pictures, royalty-free photos &amp; images">
              <a:extLst>
                <a:ext uri="{FF2B5EF4-FFF2-40B4-BE49-F238E27FC236}">
                  <a16:creationId xmlns:a16="http://schemas.microsoft.com/office/drawing/2014/main" id="{1CCBCBC6-6A9C-4244-9831-820A585D07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1119" y="3667561"/>
              <a:ext cx="2872427" cy="20379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81D249C-59ED-824C-877B-93BC3A4EBB6F}"/>
                </a:ext>
              </a:extLst>
            </p:cNvPr>
            <p:cNvSpPr/>
            <p:nvPr/>
          </p:nvSpPr>
          <p:spPr>
            <a:xfrm>
              <a:off x="3443435" y="3667561"/>
              <a:ext cx="1258104" cy="2037937"/>
            </a:xfrm>
            <a:prstGeom prst="rect">
              <a:avLst/>
            </a:prstGeom>
            <a:solidFill>
              <a:schemeClr val="bg1">
                <a:lumMod val="75000"/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F22A682B-9F75-7943-B335-E5135F42E21C}"/>
                </a:ext>
              </a:extLst>
            </p:cNvPr>
            <p:cNvSpPr txBox="1"/>
            <p:nvPr/>
          </p:nvSpPr>
          <p:spPr>
            <a:xfrm>
              <a:off x="3497209" y="3761308"/>
              <a:ext cx="1162409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300" dirty="0">
                  <a:solidFill>
                    <a:schemeClr val="bg1"/>
                  </a:solidFill>
                  <a:latin typeface="Lato Medium" panose="020F0502020204030203" pitchFamily="34" charset="77"/>
                </a:rPr>
                <a:t>Collected over </a:t>
              </a:r>
              <a:r>
                <a:rPr lang="en-US" sz="1300" dirty="0">
                  <a:solidFill>
                    <a:srgbClr val="00857A"/>
                  </a:solidFill>
                  <a:latin typeface="Lato Medium" panose="020F0502020204030203" pitchFamily="34" charset="77"/>
                </a:rPr>
                <a:t>[xx] </a:t>
              </a:r>
              <a:r>
                <a:rPr lang="en-US" sz="1300" dirty="0">
                  <a:latin typeface="Lato Medium" panose="020F0502020204030203" pitchFamily="34" charset="77"/>
                </a:rPr>
                <a:t>boxes </a:t>
              </a:r>
              <a:r>
                <a:rPr lang="en-US" sz="1300" dirty="0">
                  <a:solidFill>
                    <a:schemeClr val="bg1"/>
                  </a:solidFill>
                  <a:latin typeface="Lato Medium" panose="020F0502020204030203" pitchFamily="34" charset="77"/>
                </a:rPr>
                <a:t>of unwanted medication. Enough to fill a swimming pool!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A4E56240-B2E2-B34B-8F0C-1D3CC67A087C}"/>
              </a:ext>
            </a:extLst>
          </p:cNvPr>
          <p:cNvGrpSpPr/>
          <p:nvPr/>
        </p:nvGrpSpPr>
        <p:grpSpPr>
          <a:xfrm>
            <a:off x="4576917" y="1391811"/>
            <a:ext cx="3634125" cy="2148840"/>
            <a:chOff x="7424831" y="2174663"/>
            <a:chExt cx="3634125" cy="2148840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F90DBF2-4C37-0C4E-A6B8-A8BCAA0B414C}"/>
                </a:ext>
              </a:extLst>
            </p:cNvPr>
            <p:cNvSpPr txBox="1"/>
            <p:nvPr/>
          </p:nvSpPr>
          <p:spPr>
            <a:xfrm>
              <a:off x="7500044" y="2258996"/>
              <a:ext cx="1278196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1" dirty="0">
                  <a:solidFill>
                    <a:schemeClr val="bg1">
                      <a:lumMod val="50000"/>
                    </a:schemeClr>
                  </a:solidFill>
                </a:rPr>
                <a:t>Protecting Our Earth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377AADF-4581-E34A-A142-9BD04884F836}"/>
                </a:ext>
              </a:extLst>
            </p:cNvPr>
            <p:cNvSpPr/>
            <p:nvPr/>
          </p:nvSpPr>
          <p:spPr>
            <a:xfrm>
              <a:off x="7500044" y="2524227"/>
              <a:ext cx="329384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</a:rPr>
                <a:t>By using MedDrop™, you help safeguard our community by keeping harmful chemicals out of our waterways and environment.  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6E9C45A0-6274-7F44-B4B7-BAC1AE09AF4A}"/>
                </a:ext>
              </a:extLst>
            </p:cNvPr>
            <p:cNvSpPr/>
            <p:nvPr/>
          </p:nvSpPr>
          <p:spPr>
            <a:xfrm>
              <a:off x="7963721" y="3809396"/>
              <a:ext cx="124174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800" b="1" dirty="0">
                  <a:solidFill>
                    <a:srgbClr val="FFBA3C"/>
                  </a:solidFill>
                  <a:latin typeface="Lato" panose="020F0502020204030203" pitchFamily="34" charset="77"/>
                </a:rPr>
                <a:t>[XX] </a:t>
              </a:r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</a:rPr>
                <a:t>Pounds of harmful chemicals kept out of waterways</a:t>
              </a:r>
            </a:p>
          </p:txBody>
        </p:sp>
        <p:pic>
          <p:nvPicPr>
            <p:cNvPr id="36" name="Picture 2" descr="portrait of a cute little boy drinking a glass of water - drinking water stock pictures, royalty-free photos &amp; images">
              <a:extLst>
                <a:ext uri="{FF2B5EF4-FFF2-40B4-BE49-F238E27FC236}">
                  <a16:creationId xmlns:a16="http://schemas.microsoft.com/office/drawing/2014/main" id="{7AA6C429-72E5-BF46-9D5B-291FD4ADBD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2221" y="2985198"/>
              <a:ext cx="1124744" cy="7498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">
              <a:extLst>
                <a:ext uri="{FF2B5EF4-FFF2-40B4-BE49-F238E27FC236}">
                  <a16:creationId xmlns:a16="http://schemas.microsoft.com/office/drawing/2014/main" id="{99407AEB-DCEF-E047-8734-4EF6213DE8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3720" y="2985197"/>
              <a:ext cx="1124744" cy="7498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1F9FC62-477A-3348-8CD3-72DC13BB7E95}"/>
                </a:ext>
              </a:extLst>
            </p:cNvPr>
            <p:cNvSpPr txBox="1"/>
            <p:nvPr/>
          </p:nvSpPr>
          <p:spPr>
            <a:xfrm>
              <a:off x="9356501" y="3809396"/>
              <a:ext cx="159860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800" b="1" dirty="0">
                  <a:solidFill>
                    <a:srgbClr val="FFBA3C"/>
                  </a:solidFill>
                </a:rPr>
                <a:t>[XX] </a:t>
              </a:r>
              <a:r>
                <a:rPr lang="en-US" sz="800" dirty="0">
                  <a:solidFill>
                    <a:schemeClr val="bg1">
                      <a:lumMod val="50000"/>
                    </a:schemeClr>
                  </a:solidFill>
                </a:rPr>
                <a:t>Pounds of harmful chemicals diverted from straight-to-landfill options 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E5675D7-5AE6-6F4C-B0AB-49F103D22C33}"/>
                </a:ext>
              </a:extLst>
            </p:cNvPr>
            <p:cNvSpPr/>
            <p:nvPr/>
          </p:nvSpPr>
          <p:spPr>
            <a:xfrm>
              <a:off x="7424831" y="2174663"/>
              <a:ext cx="3634125" cy="2148840"/>
            </a:xfrm>
            <a:prstGeom prst="rect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0" name="Graphic 39" descr="Earth globe Americas">
              <a:extLst>
                <a:ext uri="{FF2B5EF4-FFF2-40B4-BE49-F238E27FC236}">
                  <a16:creationId xmlns:a16="http://schemas.microsoft.com/office/drawing/2014/main" id="{829A6A58-E4D1-7D45-9CF0-89B344AEE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8691458" y="2249034"/>
              <a:ext cx="250756" cy="250756"/>
            </a:xfrm>
            <a:prstGeom prst="rect">
              <a:avLst/>
            </a:prstGeom>
          </p:spPr>
        </p:pic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D5F7FE94-29D0-D645-9EED-EC3F7B416E61}"/>
              </a:ext>
            </a:extLst>
          </p:cNvPr>
          <p:cNvGrpSpPr/>
          <p:nvPr/>
        </p:nvGrpSpPr>
        <p:grpSpPr>
          <a:xfrm>
            <a:off x="4585869" y="3663067"/>
            <a:ext cx="3634125" cy="2305322"/>
            <a:chOff x="5486400" y="3835551"/>
            <a:chExt cx="3634125" cy="2305322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40F6DF07-8451-CB40-8C2D-0809303E9844}"/>
                </a:ext>
              </a:extLst>
            </p:cNvPr>
            <p:cNvGrpSpPr/>
            <p:nvPr/>
          </p:nvGrpSpPr>
          <p:grpSpPr>
            <a:xfrm>
              <a:off x="5486400" y="3835551"/>
              <a:ext cx="3634125" cy="2305322"/>
              <a:chOff x="7424831" y="2174663"/>
              <a:chExt cx="3634125" cy="2305322"/>
            </a:xfrm>
          </p:grpSpPr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50E667B3-CFF0-4842-9E69-B92F68480C02}"/>
                  </a:ext>
                </a:extLst>
              </p:cNvPr>
              <p:cNvSpPr txBox="1"/>
              <p:nvPr/>
            </p:nvSpPr>
            <p:spPr>
              <a:xfrm>
                <a:off x="7480373" y="2258996"/>
                <a:ext cx="2052273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900" b="1" dirty="0">
                    <a:solidFill>
                      <a:schemeClr val="bg1">
                        <a:lumMod val="50000"/>
                      </a:schemeClr>
                    </a:solidFill>
                  </a:rPr>
                  <a:t>Caring for the People We Love</a:t>
                </a: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725B0715-A1F2-704E-9A60-41925C2CE8D6}"/>
                  </a:ext>
                </a:extLst>
              </p:cNvPr>
              <p:cNvSpPr/>
              <p:nvPr/>
            </p:nvSpPr>
            <p:spPr>
              <a:xfrm>
                <a:off x="7480373" y="2524227"/>
                <a:ext cx="340703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800" dirty="0">
                    <a:solidFill>
                      <a:schemeClr val="bg1">
                        <a:lumMod val="50000"/>
                      </a:schemeClr>
                    </a:solidFill>
                  </a:rPr>
                  <a:t>By using </a:t>
                </a:r>
                <a:r>
                  <a:rPr lang="en-US" sz="800" dirty="0" err="1">
                    <a:solidFill>
                      <a:schemeClr val="bg1">
                        <a:lumMod val="50000"/>
                      </a:schemeClr>
                    </a:solidFill>
                  </a:rPr>
                  <a:t>MedDrop</a:t>
                </a:r>
                <a:r>
                  <a:rPr lang="en-US" sz="800" dirty="0">
                    <a:solidFill>
                      <a:schemeClr val="bg1">
                        <a:lumMod val="50000"/>
                      </a:schemeClr>
                    </a:solidFill>
                  </a:rPr>
                  <a:t>™, you protect community health and well-being by reducing the risk of drug misuse, diversion and accidental overdose.</a:t>
                </a:r>
              </a:p>
              <a:p>
                <a:r>
                  <a:rPr lang="en-US" sz="800" dirty="0">
                    <a:solidFill>
                      <a:schemeClr val="bg1">
                        <a:lumMod val="50000"/>
                      </a:schemeClr>
                    </a:solidFill>
                  </a:rPr>
                  <a:t>  </a:t>
                </a: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30F0154A-8E07-4F48-8456-F1A68BDF242D}"/>
                  </a:ext>
                </a:extLst>
              </p:cNvPr>
              <p:cNvSpPr/>
              <p:nvPr/>
            </p:nvSpPr>
            <p:spPr>
              <a:xfrm>
                <a:off x="7658801" y="3132515"/>
                <a:ext cx="124174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800" b="1" dirty="0">
                    <a:solidFill>
                      <a:srgbClr val="FFBA3C"/>
                    </a:solidFill>
                    <a:latin typeface="Lato" panose="020F0502020204030203" pitchFamily="34" charset="77"/>
                  </a:rPr>
                  <a:t>[XX] </a:t>
                </a:r>
                <a:r>
                  <a:rPr lang="en-US" sz="800" dirty="0">
                    <a:solidFill>
                      <a:schemeClr val="bg1">
                        <a:lumMod val="50000"/>
                      </a:schemeClr>
                    </a:solidFill>
                  </a:rPr>
                  <a:t>Pounds of unused medication removed from medical cabinets</a:t>
                </a:r>
              </a:p>
            </p:txBody>
          </p:sp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00729414-E471-8B42-8CB3-D3C25CABE593}"/>
                  </a:ext>
                </a:extLst>
              </p:cNvPr>
              <p:cNvSpPr txBox="1"/>
              <p:nvPr/>
            </p:nvSpPr>
            <p:spPr>
              <a:xfrm>
                <a:off x="7480373" y="3758361"/>
                <a:ext cx="1598601" cy="4616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800" b="1" dirty="0">
                    <a:solidFill>
                      <a:srgbClr val="FFBA3C"/>
                    </a:solidFill>
                  </a:rPr>
                  <a:t>[XX] </a:t>
                </a:r>
                <a:r>
                  <a:rPr lang="en-US" sz="800" dirty="0">
                    <a:solidFill>
                      <a:schemeClr val="bg1">
                        <a:lumMod val="50000"/>
                      </a:schemeClr>
                    </a:solidFill>
                  </a:rPr>
                  <a:t>Pounds of unused medication kept out of the wrong hands</a:t>
                </a: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5F8B54EB-646C-8B4C-B1FC-35F816F2131C}"/>
                  </a:ext>
                </a:extLst>
              </p:cNvPr>
              <p:cNvSpPr/>
              <p:nvPr/>
            </p:nvSpPr>
            <p:spPr>
              <a:xfrm>
                <a:off x="7424831" y="2174663"/>
                <a:ext cx="3634125" cy="2305322"/>
              </a:xfrm>
              <a:prstGeom prst="rect">
                <a:avLst/>
              </a:prstGeom>
              <a:noFill/>
              <a:ln w="9525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73" name="Picture 8" descr="senior woman looking at prescription bottles - medicine cabinet stock pictures, royalty-free photos &amp; images">
              <a:extLst>
                <a:ext uri="{FF2B5EF4-FFF2-40B4-BE49-F238E27FC236}">
                  <a16:creationId xmlns:a16="http://schemas.microsoft.com/office/drawing/2014/main" id="{4E548470-1E22-BF46-8F0A-E2E2A9BBB6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45527" y="4651852"/>
              <a:ext cx="1843595" cy="12290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6" name="Rounded Rectangle 75">
            <a:extLst>
              <a:ext uri="{FF2B5EF4-FFF2-40B4-BE49-F238E27FC236}">
                <a16:creationId xmlns:a16="http://schemas.microsoft.com/office/drawing/2014/main" id="{DE2F2BAA-DE07-B040-A2A2-5D3DED038C4A}"/>
              </a:ext>
            </a:extLst>
          </p:cNvPr>
          <p:cNvSpPr/>
          <p:nvPr/>
        </p:nvSpPr>
        <p:spPr>
          <a:xfrm>
            <a:off x="8910855" y="2007601"/>
            <a:ext cx="2295345" cy="2564399"/>
          </a:xfrm>
          <a:prstGeom prst="roundRect">
            <a:avLst>
              <a:gd name="adj" fmla="val 9848"/>
            </a:avLst>
          </a:prstGeom>
          <a:noFill/>
          <a:ln w="28575">
            <a:solidFill>
              <a:srgbClr val="FFBA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i="1" dirty="0">
                <a:solidFill>
                  <a:schemeClr val="bg1">
                    <a:lumMod val="50000"/>
                  </a:schemeClr>
                </a:solidFill>
              </a:rPr>
              <a:t>Add numeric data to ads for social media, posters, flyers and any other material that provides consumer with information regarding the services.</a:t>
            </a:r>
          </a:p>
        </p:txBody>
      </p:sp>
      <p:cxnSp>
        <p:nvCxnSpPr>
          <p:cNvPr id="75" name="Elbow Connector 74">
            <a:extLst>
              <a:ext uri="{FF2B5EF4-FFF2-40B4-BE49-F238E27FC236}">
                <a16:creationId xmlns:a16="http://schemas.microsoft.com/office/drawing/2014/main" id="{801A4F5E-7D6B-1D48-86A4-B3063D7F03BD}"/>
              </a:ext>
            </a:extLst>
          </p:cNvPr>
          <p:cNvCxnSpPr>
            <a:cxnSpLocks/>
          </p:cNvCxnSpPr>
          <p:nvPr/>
        </p:nvCxnSpPr>
        <p:spPr>
          <a:xfrm rot="10800000" flipV="1">
            <a:off x="5717890" y="3811749"/>
            <a:ext cx="3200504" cy="714443"/>
          </a:xfrm>
          <a:prstGeom prst="bentConnector3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Elbow Connector 78">
            <a:extLst>
              <a:ext uri="{FF2B5EF4-FFF2-40B4-BE49-F238E27FC236}">
                <a16:creationId xmlns:a16="http://schemas.microsoft.com/office/drawing/2014/main" id="{4DCE349B-7D53-FC46-8CE8-9549FB767553}"/>
              </a:ext>
            </a:extLst>
          </p:cNvPr>
          <p:cNvCxnSpPr>
            <a:cxnSpLocks/>
          </p:cNvCxnSpPr>
          <p:nvPr/>
        </p:nvCxnSpPr>
        <p:spPr>
          <a:xfrm rot="10800000" flipV="1">
            <a:off x="7946976" y="2965829"/>
            <a:ext cx="962875" cy="163449"/>
          </a:xfrm>
          <a:prstGeom prst="bentConnector3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ounded Rectangle 84">
            <a:extLst>
              <a:ext uri="{FF2B5EF4-FFF2-40B4-BE49-F238E27FC236}">
                <a16:creationId xmlns:a16="http://schemas.microsoft.com/office/drawing/2014/main" id="{95A3EE98-CCA5-954F-B1C8-5899BD6227DC}"/>
              </a:ext>
            </a:extLst>
          </p:cNvPr>
          <p:cNvSpPr/>
          <p:nvPr/>
        </p:nvSpPr>
        <p:spPr>
          <a:xfrm>
            <a:off x="4886318" y="4663838"/>
            <a:ext cx="1058514" cy="141668"/>
          </a:xfrm>
          <a:prstGeom prst="roundRect">
            <a:avLst/>
          </a:prstGeom>
          <a:solidFill>
            <a:srgbClr val="FFBA3C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ounded Rectangle 85">
            <a:extLst>
              <a:ext uri="{FF2B5EF4-FFF2-40B4-BE49-F238E27FC236}">
                <a16:creationId xmlns:a16="http://schemas.microsoft.com/office/drawing/2014/main" id="{B0DF478A-D97B-1049-97E2-F8EC951E6D1E}"/>
              </a:ext>
            </a:extLst>
          </p:cNvPr>
          <p:cNvSpPr/>
          <p:nvPr/>
        </p:nvSpPr>
        <p:spPr>
          <a:xfrm>
            <a:off x="4898844" y="5290140"/>
            <a:ext cx="1058514" cy="141668"/>
          </a:xfrm>
          <a:prstGeom prst="roundRect">
            <a:avLst/>
          </a:prstGeom>
          <a:solidFill>
            <a:srgbClr val="FFBA3C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ounded Rectangle 86">
            <a:extLst>
              <a:ext uri="{FF2B5EF4-FFF2-40B4-BE49-F238E27FC236}">
                <a16:creationId xmlns:a16="http://schemas.microsoft.com/office/drawing/2014/main" id="{C0BEF4CE-1C00-4C41-8E1B-E292CBBD00C1}"/>
              </a:ext>
            </a:extLst>
          </p:cNvPr>
          <p:cNvSpPr/>
          <p:nvPr/>
        </p:nvSpPr>
        <p:spPr>
          <a:xfrm>
            <a:off x="5199468" y="3060507"/>
            <a:ext cx="1058514" cy="141668"/>
          </a:xfrm>
          <a:prstGeom prst="roundRect">
            <a:avLst/>
          </a:prstGeom>
          <a:solidFill>
            <a:srgbClr val="FFBA3C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Rounded Rectangle 87">
            <a:extLst>
              <a:ext uri="{FF2B5EF4-FFF2-40B4-BE49-F238E27FC236}">
                <a16:creationId xmlns:a16="http://schemas.microsoft.com/office/drawing/2014/main" id="{290EA70B-4F7E-5A47-A63C-8904142EB48E}"/>
              </a:ext>
            </a:extLst>
          </p:cNvPr>
          <p:cNvSpPr/>
          <p:nvPr/>
        </p:nvSpPr>
        <p:spPr>
          <a:xfrm>
            <a:off x="6765221" y="3066770"/>
            <a:ext cx="1058514" cy="141668"/>
          </a:xfrm>
          <a:prstGeom prst="roundRect">
            <a:avLst/>
          </a:prstGeom>
          <a:solidFill>
            <a:srgbClr val="FFBA3C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ounded Rectangle 90">
            <a:extLst>
              <a:ext uri="{FF2B5EF4-FFF2-40B4-BE49-F238E27FC236}">
                <a16:creationId xmlns:a16="http://schemas.microsoft.com/office/drawing/2014/main" id="{4C3DC1F2-BCF7-9945-AED5-B22E84E3F7FB}"/>
              </a:ext>
            </a:extLst>
          </p:cNvPr>
          <p:cNvSpPr/>
          <p:nvPr/>
        </p:nvSpPr>
        <p:spPr>
          <a:xfrm>
            <a:off x="9433750" y="1848648"/>
            <a:ext cx="1249553" cy="31790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i="1" dirty="0">
                <a:solidFill>
                  <a:schemeClr val="bg1"/>
                </a:solidFill>
              </a:rPr>
              <a:t>Example!</a:t>
            </a:r>
          </a:p>
        </p:txBody>
      </p:sp>
      <p:pic>
        <p:nvPicPr>
          <p:cNvPr id="44" name="Picture 43">
            <a:hlinkClick r:id="rId17" action="ppaction://hlinksldjump"/>
            <a:extLst>
              <a:ext uri="{FF2B5EF4-FFF2-40B4-BE49-F238E27FC236}">
                <a16:creationId xmlns:a16="http://schemas.microsoft.com/office/drawing/2014/main" id="{5B250B59-167A-F94E-9192-DECA98CF1B90}"/>
              </a:ext>
            </a:extLst>
          </p:cNvPr>
          <p:cNvPicPr>
            <a:picLocks noChangeAspect="1"/>
          </p:cNvPicPr>
          <p:nvPr/>
        </p:nvPicPr>
        <p:blipFill>
          <a:blip r:embed="rId18"/>
          <a:srcRect/>
          <a:stretch/>
        </p:blipFill>
        <p:spPr>
          <a:xfrm>
            <a:off x="10058096" y="5180397"/>
            <a:ext cx="1148104" cy="64625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CED22EEE-A4D9-4442-B79E-C504D3B7D26A}"/>
              </a:ext>
            </a:extLst>
          </p:cNvPr>
          <p:cNvGrpSpPr/>
          <p:nvPr/>
        </p:nvGrpSpPr>
        <p:grpSpPr>
          <a:xfrm>
            <a:off x="8692033" y="5421427"/>
            <a:ext cx="1146412" cy="261257"/>
            <a:chOff x="10547770" y="3500962"/>
            <a:chExt cx="1146412" cy="261257"/>
          </a:xfrm>
        </p:grpSpPr>
        <p:sp>
          <p:nvSpPr>
            <p:cNvPr id="46" name="Rounded Rectangle 45">
              <a:extLst>
                <a:ext uri="{FF2B5EF4-FFF2-40B4-BE49-F238E27FC236}">
                  <a16:creationId xmlns:a16="http://schemas.microsoft.com/office/drawing/2014/main" id="{FA6717B9-F9D7-F646-A842-B15F6F4816AD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TextBox 46">
              <a:hlinkClick r:id="rId17" action="ppaction://hlinksldjump"/>
              <a:extLst>
                <a:ext uri="{FF2B5EF4-FFF2-40B4-BE49-F238E27FC236}">
                  <a16:creationId xmlns:a16="http://schemas.microsoft.com/office/drawing/2014/main" id="{94CECCBD-0BD5-0646-AA6E-8DD6F0F370E7}"/>
                </a:ext>
              </a:extLst>
            </p:cNvPr>
            <p:cNvSpPr txBox="1"/>
            <p:nvPr/>
          </p:nvSpPr>
          <p:spPr>
            <a:xfrm>
              <a:off x="10616667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Go Back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69238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6CB4C56C-6AFC-432E-A966-36F979533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1" y="487787"/>
            <a:ext cx="10972797" cy="492498"/>
          </a:xfrm>
        </p:spPr>
        <p:txBody>
          <a:bodyPr vert="horz"/>
          <a:lstStyle/>
          <a:p>
            <a:r>
              <a:rPr lang="en-US" sz="3200" dirty="0">
                <a:solidFill>
                  <a:schemeClr val="tx1"/>
                </a:solidFill>
              </a:rPr>
              <a:t>Infographic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5F3B04-0D9C-4D5D-8011-CDFD8A743E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112BCD-0AF2-4581-8EB6-1E6B4F790D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9058" y="1146137"/>
            <a:ext cx="8464982" cy="4425098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6E21C2C8-930B-794D-84AB-86D40A91DD40}"/>
              </a:ext>
            </a:extLst>
          </p:cNvPr>
          <p:cNvGrpSpPr/>
          <p:nvPr/>
        </p:nvGrpSpPr>
        <p:grpSpPr>
          <a:xfrm>
            <a:off x="5139703" y="5737087"/>
            <a:ext cx="1823691" cy="261257"/>
            <a:chOff x="10547770" y="3500962"/>
            <a:chExt cx="1146412" cy="261257"/>
          </a:xfrm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740127BF-485A-E34A-BC2E-09643EDC6581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hlinkClick r:id="rId6"/>
              <a:extLst>
                <a:ext uri="{FF2B5EF4-FFF2-40B4-BE49-F238E27FC236}">
                  <a16:creationId xmlns:a16="http://schemas.microsoft.com/office/drawing/2014/main" id="{4F8A2284-68E3-3547-81DB-B5355CE505BD}"/>
                </a:ext>
              </a:extLst>
            </p:cNvPr>
            <p:cNvSpPr txBox="1"/>
            <p:nvPr/>
          </p:nvSpPr>
          <p:spPr>
            <a:xfrm>
              <a:off x="10616666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Download PDF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64728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6CB4C56C-6AFC-432E-A966-36F979533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151" y="487787"/>
            <a:ext cx="6864349" cy="492498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Visit Stericycle’s Website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5F3B04-0D9C-4D5D-8011-CDFD8A743E9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2F6E59-A019-EA49-92B4-D0ED81371F8F}"/>
              </a:ext>
            </a:extLst>
          </p:cNvPr>
          <p:cNvSpPr txBox="1"/>
          <p:nvPr/>
        </p:nvSpPr>
        <p:spPr>
          <a:xfrm>
            <a:off x="7155181" y="1749176"/>
            <a:ext cx="4617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Enroll in Free Webinars led by Compliance Experts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E9B41C-1A5C-3443-9477-02708E2D6CAF}"/>
              </a:ext>
            </a:extLst>
          </p:cNvPr>
          <p:cNvSpPr txBox="1"/>
          <p:nvPr/>
        </p:nvSpPr>
        <p:spPr>
          <a:xfrm>
            <a:off x="7155180" y="2467436"/>
            <a:ext cx="36195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Information on all of Stericycle’s programs and product services including value propositions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A0CDBC-9149-134F-8FFE-9F7AADA3ECC6}"/>
              </a:ext>
            </a:extLst>
          </p:cNvPr>
          <p:cNvSpPr txBox="1"/>
          <p:nvPr/>
        </p:nvSpPr>
        <p:spPr>
          <a:xfrm>
            <a:off x="7155180" y="3632746"/>
            <a:ext cx="41681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Discover &amp; leverage resources such as case studies, white papers, sell sheets, articles, etc. 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A0B3F9-792E-A74B-BA8C-3F30228CA44C}"/>
              </a:ext>
            </a:extLst>
          </p:cNvPr>
          <p:cNvSpPr txBox="1"/>
          <p:nvPr/>
        </p:nvSpPr>
        <p:spPr>
          <a:xfrm>
            <a:off x="7155180" y="4540584"/>
            <a:ext cx="34290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>
                    <a:lumMod val="50000"/>
                  </a:schemeClr>
                </a:solidFill>
              </a:rPr>
              <a:t>Be informed and learn strategy content on the value of </a:t>
            </a:r>
            <a:r>
              <a:rPr lang="en-US" sz="1400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1600" dirty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12" name="Text Placeholder 16">
            <a:extLst>
              <a:ext uri="{FF2B5EF4-FFF2-40B4-BE49-F238E27FC236}">
                <a16:creationId xmlns:a16="http://schemas.microsoft.com/office/drawing/2014/main" id="{3BA3455E-C46E-9E46-B02D-1031AE1CE34C}"/>
              </a:ext>
            </a:extLst>
          </p:cNvPr>
          <p:cNvSpPr txBox="1">
            <a:spLocks/>
          </p:cNvSpPr>
          <p:nvPr/>
        </p:nvSpPr>
        <p:spPr>
          <a:xfrm>
            <a:off x="1644219" y="4948342"/>
            <a:ext cx="2302621" cy="32778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700" u="sng" dirty="0">
                <a:solidFill>
                  <a:schemeClr val="tx2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stericycle.com </a:t>
            </a:r>
            <a:endParaRPr lang="en-US" sz="1700" u="sng" dirty="0">
              <a:solidFill>
                <a:schemeClr val="tx2"/>
              </a:solidFill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4634934-2CCD-9841-A067-A34BAD76E3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63770" y="1610423"/>
            <a:ext cx="637670" cy="550171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7CF68DA-0E65-EB44-9B49-0F643FAED7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372730" y="4540584"/>
            <a:ext cx="490480" cy="49249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78CDA3E-A208-1548-8BF7-CEE9FD4774D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8958" y="3580371"/>
            <a:ext cx="544303" cy="52805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FC6FF82-A6B4-084A-B334-891F4015C5E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79010" y="2502273"/>
            <a:ext cx="584200" cy="609600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FDAF600D-FC38-E745-9E4B-942A125C269E}"/>
              </a:ext>
            </a:extLst>
          </p:cNvPr>
          <p:cNvGrpSpPr/>
          <p:nvPr/>
        </p:nvGrpSpPr>
        <p:grpSpPr>
          <a:xfrm>
            <a:off x="812169" y="1454536"/>
            <a:ext cx="4055812" cy="3523231"/>
            <a:chOff x="1025685" y="1130461"/>
            <a:chExt cx="4055812" cy="3523231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47D44F37-FCF5-F541-BBFD-2D0E2FDA431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025685" y="1130461"/>
              <a:ext cx="4055812" cy="3523231"/>
            </a:xfrm>
            <a:prstGeom prst="rect">
              <a:avLst/>
            </a:prstGeom>
          </p:spPr>
        </p:pic>
        <p:pic>
          <p:nvPicPr>
            <p:cNvPr id="11" name="Picture 10" descr="Graphical user interface, website&#10;&#10;Description automatically generated">
              <a:extLst>
                <a:ext uri="{FF2B5EF4-FFF2-40B4-BE49-F238E27FC236}">
                  <a16:creationId xmlns:a16="http://schemas.microsoft.com/office/drawing/2014/main" id="{22877970-B765-F24B-86E7-ED89545A9A0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21400" y="1409536"/>
              <a:ext cx="3434596" cy="2080796"/>
            </a:xfrm>
            <a:prstGeom prst="rect">
              <a:avLst/>
            </a:prstGeom>
            <a:ln cap="rnd">
              <a:solidFill>
                <a:schemeClr val="bg2">
                  <a:lumMod val="10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170349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C8A646-385E-43C9-8DAB-3D74E3A596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5CB15C-11CA-4AC7-981E-34934D0E96AE}"/>
              </a:ext>
            </a:extLst>
          </p:cNvPr>
          <p:cNvSpPr txBox="1">
            <a:spLocks/>
          </p:cNvSpPr>
          <p:nvPr/>
        </p:nvSpPr>
        <p:spPr>
          <a:xfrm>
            <a:off x="565150" y="442720"/>
            <a:ext cx="6469963" cy="592447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4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MedDrop™ Logo and Icon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57D689E-1C71-4093-8FE8-5BA09D6F8BA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038481" y="1728697"/>
            <a:ext cx="3689291" cy="87148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99B7757A-B85F-0043-A02D-20B4B430CC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05265" y="2450670"/>
            <a:ext cx="2247847" cy="224784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4523FA35-CB79-D24D-8BF8-AA2F3E54BAC3}"/>
              </a:ext>
            </a:extLst>
          </p:cNvPr>
          <p:cNvSpPr txBox="1"/>
          <p:nvPr/>
        </p:nvSpPr>
        <p:spPr>
          <a:xfrm>
            <a:off x="3848153" y="3579944"/>
            <a:ext cx="12225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Icon</a:t>
            </a:r>
          </a:p>
        </p:txBody>
      </p:sp>
      <p:pic>
        <p:nvPicPr>
          <p:cNvPr id="7" name="Picture 6" descr="A picture containing text, parking, accessory&#10;&#10;Description automatically generated">
            <a:extLst>
              <a:ext uri="{FF2B5EF4-FFF2-40B4-BE49-F238E27FC236}">
                <a16:creationId xmlns:a16="http://schemas.microsoft.com/office/drawing/2014/main" id="{2330B242-486B-9448-8A25-7EA0D43BB3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56674" y="1145982"/>
            <a:ext cx="3730061" cy="4874127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AD43248-B593-D749-B825-A0F4F962DDA2}"/>
              </a:ext>
            </a:extLst>
          </p:cNvPr>
          <p:cNvSpPr/>
          <p:nvPr/>
        </p:nvSpPr>
        <p:spPr>
          <a:xfrm>
            <a:off x="1767291" y="4798114"/>
            <a:ext cx="3960481" cy="811460"/>
          </a:xfrm>
          <a:prstGeom prst="roundRect">
            <a:avLst>
              <a:gd name="adj" fmla="val 9848"/>
            </a:avLst>
          </a:prstGeom>
          <a:noFill/>
          <a:ln w="28575">
            <a:solidFill>
              <a:srgbClr val="FFBA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latin typeface="-apple-system"/>
              </a:rPr>
              <a:t>Copy and paste the high-resolution image of the </a:t>
            </a:r>
            <a:r>
              <a:rPr lang="en-US" sz="1200" i="1" dirty="0" err="1">
                <a:solidFill>
                  <a:schemeClr val="bg1">
                    <a:lumMod val="50000"/>
                  </a:schemeClr>
                </a:solidFill>
                <a:latin typeface="-apple-system"/>
              </a:rPr>
              <a:t>MedDrop</a:t>
            </a:r>
            <a:r>
              <a:rPr lang="en-US" sz="1200" i="1" dirty="0">
                <a:solidFill>
                  <a:schemeClr val="bg1">
                    <a:lumMod val="50000"/>
                  </a:schemeClr>
                </a:solidFill>
                <a:latin typeface="-apple-system"/>
              </a:rPr>
              <a:t> logo and kiosk icon for your sales and marketing campaigns</a:t>
            </a:r>
            <a:endParaRPr lang="en-US" sz="12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34E3B0CF-7AF2-484A-997F-65C4D1FDC843}"/>
              </a:ext>
            </a:extLst>
          </p:cNvPr>
          <p:cNvSpPr/>
          <p:nvPr/>
        </p:nvSpPr>
        <p:spPr>
          <a:xfrm>
            <a:off x="2985531" y="4646603"/>
            <a:ext cx="1524000" cy="30302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 dirty="0">
                <a:solidFill>
                  <a:schemeClr val="bg1"/>
                </a:solidFill>
              </a:rPr>
              <a:t>Copy and Paste</a:t>
            </a:r>
            <a:r>
              <a:rPr lang="en-US" sz="1400" i="1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346459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picture containing text, parking, accessory&#10;&#10;Description automatically generated">
            <a:extLst>
              <a:ext uri="{FF2B5EF4-FFF2-40B4-BE49-F238E27FC236}">
                <a16:creationId xmlns:a16="http://schemas.microsoft.com/office/drawing/2014/main" id="{490D5A7E-0F49-A54F-A240-1D9D4E323E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3194" y="1097331"/>
            <a:ext cx="3730061" cy="4874127"/>
          </a:xfrm>
          <a:prstGeom prst="rect">
            <a:avLst/>
          </a:prstGeom>
        </p:spPr>
      </p:pic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687CE529-15B9-47A6-AE8D-5AEA7A7BBBD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1732583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95" imgH="396" progId="TCLayout.ActiveDocument.1">
                  <p:embed/>
                </p:oleObj>
              </mc:Choice>
              <mc:Fallback>
                <p:oleObj name="think-cell Slide" r:id="rId5" imgW="395" imgH="39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687CE529-15B9-47A6-AE8D-5AEA7A7BBBD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80D5B0-9038-4FB8-AEF3-06B31BFB721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71451" y="6132994"/>
            <a:ext cx="393700" cy="393700"/>
          </a:xfrm>
        </p:spPr>
        <p:txBody>
          <a:bodyPr/>
          <a:lstStyle/>
          <a:p>
            <a:fld id="{844A7BE3-C3F0-B948-99CD-14097BE1855E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0F57E00D-5CAA-49D9-95CE-D660E2D2241D}"/>
              </a:ext>
            </a:extLst>
          </p:cNvPr>
          <p:cNvSpPr txBox="1">
            <a:spLocks/>
          </p:cNvSpPr>
          <p:nvPr/>
        </p:nvSpPr>
        <p:spPr>
          <a:xfrm>
            <a:off x="8332616" y="2868149"/>
            <a:ext cx="5261113" cy="646331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"/>
              </a:spcAft>
              <a:buNone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  <a:latin typeface="+mn-lt"/>
              </a:rPr>
              <a:t>Scale &amp; Fullness Indicator Light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sz="1050" i="1" dirty="0">
                <a:latin typeface="+mn-lt"/>
              </a:rPr>
              <a:t>Fewer Touches by Pharmacy Staff to “Check the Unit”</a:t>
            </a: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408F1E4C-7E47-4811-B9FC-817603F01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143" y="-26164"/>
            <a:ext cx="11620500" cy="984996"/>
          </a:xfrm>
        </p:spPr>
        <p:txBody>
          <a:bodyPr vert="horz"/>
          <a:lstStyle/>
          <a:p>
            <a:pPr algn="ctr"/>
            <a:r>
              <a:rPr lang="en-US" sz="3000" dirty="0">
                <a:solidFill>
                  <a:schemeClr val="tx1"/>
                </a:solidFill>
              </a:rPr>
              <a:t>Stericycle </a:t>
            </a:r>
            <a:r>
              <a:rPr lang="en-US" sz="3000" dirty="0" err="1">
                <a:solidFill>
                  <a:schemeClr val="tx1"/>
                </a:solidFill>
              </a:rPr>
              <a:t>MedDrop</a:t>
            </a:r>
            <a:r>
              <a:rPr lang="en-US" sz="3000" dirty="0">
                <a:solidFill>
                  <a:schemeClr val="tx1"/>
                </a:solidFill>
              </a:rPr>
              <a:t> Drug Collection Kiosk Options &amp; Features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1414CA6-B846-43DE-B062-9D23E3EDBD93}"/>
              </a:ext>
            </a:extLst>
          </p:cNvPr>
          <p:cNvSpPr/>
          <p:nvPr/>
        </p:nvSpPr>
        <p:spPr>
          <a:xfrm>
            <a:off x="5052916" y="5951463"/>
            <a:ext cx="24695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Kiosk Footprint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= 24” x 24” x 48”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B52A5DD-0DC9-4D6D-9B0C-5C8F3787DD31}"/>
              </a:ext>
            </a:extLst>
          </p:cNvPr>
          <p:cNvSpPr/>
          <p:nvPr/>
        </p:nvSpPr>
        <p:spPr>
          <a:xfrm>
            <a:off x="8198104" y="3731456"/>
            <a:ext cx="4465983" cy="671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00"/>
              </a:spcAft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Inner Collection Capacity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= 18” x 18” x 24” Box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Longer Accumulation Times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Fewer Mailback Containers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2CBC7B3-5372-46BC-80BA-0EF6A4BE34F9}"/>
              </a:ext>
            </a:extLst>
          </p:cNvPr>
          <p:cNvSpPr/>
          <p:nvPr/>
        </p:nvSpPr>
        <p:spPr>
          <a:xfrm>
            <a:off x="1160986" y="1883886"/>
            <a:ext cx="31622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Heavy Duty Steel Construction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(16 gauge)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D798CD1-FB40-4591-8EF5-F26DAB5C4B1A}"/>
              </a:ext>
            </a:extLst>
          </p:cNvPr>
          <p:cNvSpPr/>
          <p:nvPr/>
        </p:nvSpPr>
        <p:spPr>
          <a:xfrm>
            <a:off x="1160986" y="2816419"/>
            <a:ext cx="20660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One-Way Depository Slot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E0596A9-A204-480A-9A97-63DD85B46C83}"/>
              </a:ext>
            </a:extLst>
          </p:cNvPr>
          <p:cNvSpPr/>
          <p:nvPr/>
        </p:nvSpPr>
        <p:spPr>
          <a:xfrm>
            <a:off x="1160986" y="3634103"/>
            <a:ext cx="21034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Double-Locking Mechanism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4740A23-C1F0-4910-94E2-E75FFCE7BCA4}"/>
              </a:ext>
            </a:extLst>
          </p:cNvPr>
          <p:cNvSpPr/>
          <p:nvPr/>
        </p:nvSpPr>
        <p:spPr>
          <a:xfrm>
            <a:off x="8148676" y="1881271"/>
            <a:ext cx="33201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Angled Design to Discourage Consumer Litter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1BFBD17-D752-438E-AC38-F80E31A99BBF}"/>
              </a:ext>
            </a:extLst>
          </p:cNvPr>
          <p:cNvSpPr/>
          <p:nvPr/>
        </p:nvSpPr>
        <p:spPr>
          <a:xfrm>
            <a:off x="1232699" y="5467430"/>
            <a:ext cx="26308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354">
              <a:spcAft>
                <a:spcPts val="800"/>
              </a:spcAft>
            </a:pPr>
            <a:r>
              <a:rPr lang="en-US" sz="1200" b="1" dirty="0">
                <a:solidFill>
                  <a:srgbClr val="00857A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2 Service Options to Fit Any Budget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484DBB2-BB55-4AE6-809D-4180E06780EB}"/>
              </a:ext>
            </a:extLst>
          </p:cNvPr>
          <p:cNvSpPr/>
          <p:nvPr/>
        </p:nvSpPr>
        <p:spPr>
          <a:xfrm>
            <a:off x="1234038" y="4693385"/>
            <a:ext cx="30999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354">
              <a:spcAft>
                <a:spcPts val="800"/>
              </a:spcAft>
            </a:pPr>
            <a:r>
              <a:rPr lang="en-US" sz="1200" b="1" dirty="0">
                <a:ea typeface="Segoe UI" panose="020B0502040204020203" pitchFamily="34" charset="0"/>
                <a:cs typeface="Segoe UI" panose="020B0502040204020203" pitchFamily="34" charset="0"/>
              </a:rPr>
              <a:t>Meets All DEA Requirements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959799A-6655-47BE-9C85-C5EF6FE0AFEA}"/>
              </a:ext>
            </a:extLst>
          </p:cNvPr>
          <p:cNvSpPr/>
          <p:nvPr/>
        </p:nvSpPr>
        <p:spPr>
          <a:xfrm>
            <a:off x="1239186" y="5081597"/>
            <a:ext cx="26881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354">
              <a:spcAft>
                <a:spcPts val="800"/>
              </a:spcAft>
            </a:pPr>
            <a:r>
              <a:rPr lang="en-US" sz="1200" b="1" dirty="0">
                <a:ea typeface="Segoe UI" panose="020B0502040204020203" pitchFamily="34" charset="0"/>
                <a:cs typeface="Segoe UI" panose="020B0502040204020203" pitchFamily="34" charset="0"/>
              </a:rPr>
              <a:t>ADA Compliant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64C9A26-46C2-467E-86BF-FEC835275C39}"/>
              </a:ext>
            </a:extLst>
          </p:cNvPr>
          <p:cNvCxnSpPr>
            <a:cxnSpLocks/>
          </p:cNvCxnSpPr>
          <p:nvPr/>
        </p:nvCxnSpPr>
        <p:spPr>
          <a:xfrm flipH="1">
            <a:off x="4281222" y="2037719"/>
            <a:ext cx="863778" cy="0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A0D54D7-D651-40ED-BA45-91B9F9087E48}"/>
              </a:ext>
            </a:extLst>
          </p:cNvPr>
          <p:cNvCxnSpPr>
            <a:cxnSpLocks/>
          </p:cNvCxnSpPr>
          <p:nvPr/>
        </p:nvCxnSpPr>
        <p:spPr>
          <a:xfrm flipH="1">
            <a:off x="3156618" y="2951332"/>
            <a:ext cx="1957905" cy="11299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36930C4-B8BB-4BEA-BD9B-13CA6B3E380C}"/>
              </a:ext>
            </a:extLst>
          </p:cNvPr>
          <p:cNvCxnSpPr>
            <a:cxnSpLocks/>
          </p:cNvCxnSpPr>
          <p:nvPr/>
        </p:nvCxnSpPr>
        <p:spPr>
          <a:xfrm flipH="1" flipV="1">
            <a:off x="3227001" y="3793117"/>
            <a:ext cx="2868999" cy="365454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73B1F75-E4D4-4ECF-ABE4-3315B4DCBE20}"/>
              </a:ext>
            </a:extLst>
          </p:cNvPr>
          <p:cNvCxnSpPr>
            <a:cxnSpLocks/>
          </p:cNvCxnSpPr>
          <p:nvPr/>
        </p:nvCxnSpPr>
        <p:spPr>
          <a:xfrm flipH="1">
            <a:off x="6349729" y="5235342"/>
            <a:ext cx="1119230" cy="716121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44D9676-218D-4903-A799-92B46473B019}"/>
              </a:ext>
            </a:extLst>
          </p:cNvPr>
          <p:cNvCxnSpPr>
            <a:cxnSpLocks/>
          </p:cNvCxnSpPr>
          <p:nvPr/>
        </p:nvCxnSpPr>
        <p:spPr>
          <a:xfrm>
            <a:off x="5122761" y="5390276"/>
            <a:ext cx="1226968" cy="561187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A8C5F5-E382-4138-909D-44DAC6CB0496}"/>
              </a:ext>
            </a:extLst>
          </p:cNvPr>
          <p:cNvCxnSpPr>
            <a:cxnSpLocks/>
          </p:cNvCxnSpPr>
          <p:nvPr/>
        </p:nvCxnSpPr>
        <p:spPr>
          <a:xfrm>
            <a:off x="7355842" y="2019770"/>
            <a:ext cx="714827" cy="0"/>
          </a:xfrm>
          <a:prstGeom prst="line">
            <a:avLst/>
          </a:prstGeom>
          <a:ln w="22225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96AAD4B-DDA5-41F9-A8EF-C318EFAAA97B}"/>
              </a:ext>
            </a:extLst>
          </p:cNvPr>
          <p:cNvCxnSpPr>
            <a:cxnSpLocks/>
          </p:cNvCxnSpPr>
          <p:nvPr/>
        </p:nvCxnSpPr>
        <p:spPr>
          <a:xfrm flipV="1">
            <a:off x="6148359" y="3005984"/>
            <a:ext cx="2187937" cy="120969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A2A5FB5-3E4E-4F2A-9A58-3BBE373C7B34}"/>
              </a:ext>
            </a:extLst>
          </p:cNvPr>
          <p:cNvCxnSpPr>
            <a:cxnSpLocks/>
          </p:cNvCxnSpPr>
          <p:nvPr/>
        </p:nvCxnSpPr>
        <p:spPr>
          <a:xfrm flipV="1">
            <a:off x="6148359" y="3911102"/>
            <a:ext cx="2049745" cy="837180"/>
          </a:xfrm>
          <a:prstGeom prst="line">
            <a:avLst/>
          </a:prstGeom>
          <a:ln w="22225" cmpd="sng">
            <a:solidFill>
              <a:schemeClr val="accent1"/>
            </a:solidFill>
            <a:prstDash val="solid"/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Graphic 32">
            <a:extLst>
              <a:ext uri="{FF2B5EF4-FFF2-40B4-BE49-F238E27FC236}">
                <a16:creationId xmlns:a16="http://schemas.microsoft.com/office/drawing/2014/main" id="{E83E2885-3474-4B40-9857-35C25B74BB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7450" y="4704187"/>
            <a:ext cx="228600" cy="22860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7E1F6033-5B39-7C47-BC65-C1107641E03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7450" y="5108921"/>
            <a:ext cx="228600" cy="22860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7B4CD507-B8BE-0545-B65E-5F24E47A04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27450" y="5479624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6790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Rectangle 129">
            <a:extLst>
              <a:ext uri="{FF2B5EF4-FFF2-40B4-BE49-F238E27FC236}">
                <a16:creationId xmlns:a16="http://schemas.microsoft.com/office/drawing/2014/main" id="{894B7A3E-9D05-604C-9D74-936AB36AF1E2}"/>
              </a:ext>
            </a:extLst>
          </p:cNvPr>
          <p:cNvSpPr/>
          <p:nvPr/>
        </p:nvSpPr>
        <p:spPr>
          <a:xfrm>
            <a:off x="2878666" y="6280064"/>
            <a:ext cx="6137743" cy="577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797012" y="2462881"/>
            <a:ext cx="1718419" cy="2174121"/>
          </a:xfrm>
        </p:spPr>
        <p:txBody>
          <a:bodyPr wrap="none">
            <a:spAutoFit/>
          </a:bodyPr>
          <a:lstStyle/>
          <a:p>
            <a:pPr marL="0" indent="0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dirty="0">
                <a:solidFill>
                  <a:schemeClr val="tx1"/>
                </a:solidFill>
              </a:rPr>
              <a:t>Stericycle’s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drug take back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team provides </a:t>
            </a:r>
          </a:p>
          <a:p>
            <a:pPr marL="228600" indent="0">
              <a:spcAft>
                <a:spcPts val="400"/>
              </a:spcAft>
              <a:buNone/>
            </a:pPr>
            <a:r>
              <a:rPr lang="en-US" sz="1467" dirty="0"/>
              <a:t>Onboarding</a:t>
            </a:r>
          </a:p>
          <a:p>
            <a:pPr marL="228600" indent="0">
              <a:spcAft>
                <a:spcPts val="400"/>
              </a:spcAft>
              <a:buNone/>
            </a:pPr>
            <a:r>
              <a:rPr lang="en-US" sz="1467" dirty="0"/>
              <a:t>On-going support </a:t>
            </a:r>
          </a:p>
          <a:p>
            <a:pPr marL="228600" indent="0">
              <a:spcAft>
                <a:spcPts val="400"/>
              </a:spcAft>
              <a:buNone/>
            </a:pPr>
            <a:r>
              <a:rPr lang="en-US" sz="1467" dirty="0"/>
              <a:t>Supplies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1254D16E-B859-1144-A551-35624BA5E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240049"/>
            <a:ext cx="10972797" cy="784803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Stericycle Process Overview – </a:t>
            </a:r>
            <a:r>
              <a:rPr lang="en-US" b="1" dirty="0">
                <a:solidFill>
                  <a:schemeClr val="tx1"/>
                </a:solidFill>
              </a:rPr>
              <a:t>Self-Serve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1D98B9C-8BCB-4609-BED6-2936BD939CC6}" type="slidenum">
              <a:rPr lang="en-CA" smtClean="0"/>
              <a:pPr/>
              <a:t>26</a:t>
            </a:fld>
            <a:endParaRPr lang="en-CA"/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FE8815F-E66E-7041-A39B-3EE8EC0A4EA7}"/>
              </a:ext>
            </a:extLst>
          </p:cNvPr>
          <p:cNvCxnSpPr>
            <a:cxnSpLocks/>
          </p:cNvCxnSpPr>
          <p:nvPr/>
        </p:nvCxnSpPr>
        <p:spPr>
          <a:xfrm>
            <a:off x="2972808" y="1818532"/>
            <a:ext cx="0" cy="3912479"/>
          </a:xfrm>
          <a:prstGeom prst="line">
            <a:avLst/>
          </a:prstGeom>
          <a:ln w="22225" cap="rnd" cmpd="sng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6" name="Content Placeholder 14">
            <a:extLst>
              <a:ext uri="{FF2B5EF4-FFF2-40B4-BE49-F238E27FC236}">
                <a16:creationId xmlns:a16="http://schemas.microsoft.com/office/drawing/2014/main" id="{C59BCAF7-B456-2D49-8396-8DD7D0599A5B}"/>
              </a:ext>
            </a:extLst>
          </p:cNvPr>
          <p:cNvSpPr txBox="1">
            <a:spLocks/>
          </p:cNvSpPr>
          <p:nvPr/>
        </p:nvSpPr>
        <p:spPr>
          <a:xfrm>
            <a:off x="3187399" y="3191330"/>
            <a:ext cx="2667430" cy="84837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8283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6566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4849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73132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14153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885433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40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46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57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</a:rPr>
              <a:t>DEA Registrant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and additional store employee, as witness, opens kiosk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and manages non-conforming </a:t>
            </a:r>
            <a:br>
              <a:rPr 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materials or other issues.</a:t>
            </a:r>
          </a:p>
          <a:p>
            <a:pPr marL="0" indent="0" algn="ctr">
              <a:spcAft>
                <a:spcPts val="1200"/>
              </a:spcAft>
              <a:buNone/>
            </a:pPr>
            <a:endParaRPr lang="en-US" sz="1333" dirty="0"/>
          </a:p>
        </p:txBody>
      </p:sp>
      <p:sp>
        <p:nvSpPr>
          <p:cNvPr id="106" name="Content Placeholder 14">
            <a:extLst>
              <a:ext uri="{FF2B5EF4-FFF2-40B4-BE49-F238E27FC236}">
                <a16:creationId xmlns:a16="http://schemas.microsoft.com/office/drawing/2014/main" id="{F2EC6758-325D-AE43-B019-A70D18CCA1D6}"/>
              </a:ext>
            </a:extLst>
          </p:cNvPr>
          <p:cNvSpPr txBox="1">
            <a:spLocks/>
          </p:cNvSpPr>
          <p:nvPr/>
        </p:nvSpPr>
        <p:spPr>
          <a:xfrm>
            <a:off x="3302867" y="5339141"/>
            <a:ext cx="2249172" cy="47346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8283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6566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4849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73132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14153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885433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40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46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57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</a:rPr>
              <a:t>DEA Registrant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seals </a:t>
            </a:r>
            <a:br>
              <a:rPr 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inner liner and box.</a:t>
            </a:r>
          </a:p>
        </p:txBody>
      </p:sp>
      <p:sp>
        <p:nvSpPr>
          <p:cNvPr id="127" name="Content Placeholder 14">
            <a:extLst>
              <a:ext uri="{FF2B5EF4-FFF2-40B4-BE49-F238E27FC236}">
                <a16:creationId xmlns:a16="http://schemas.microsoft.com/office/drawing/2014/main" id="{0E12E36E-4185-F341-A71F-37D8E74A754F}"/>
              </a:ext>
            </a:extLst>
          </p:cNvPr>
          <p:cNvSpPr txBox="1">
            <a:spLocks/>
          </p:cNvSpPr>
          <p:nvPr/>
        </p:nvSpPr>
        <p:spPr>
          <a:xfrm>
            <a:off x="6330677" y="3099486"/>
            <a:ext cx="2330696" cy="45697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8283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6566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4849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73132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14153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885433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40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46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57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Once sealed, 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</a:rPr>
              <a:t>DEA Registrant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stores box in a secured area.</a:t>
            </a:r>
          </a:p>
        </p:txBody>
      </p:sp>
      <p:sp>
        <p:nvSpPr>
          <p:cNvPr id="128" name="Content Placeholder 14">
            <a:extLst>
              <a:ext uri="{FF2B5EF4-FFF2-40B4-BE49-F238E27FC236}">
                <a16:creationId xmlns:a16="http://schemas.microsoft.com/office/drawing/2014/main" id="{05646DDF-337F-F34A-8C8E-CE355CB83708}"/>
              </a:ext>
            </a:extLst>
          </p:cNvPr>
          <p:cNvSpPr txBox="1">
            <a:spLocks/>
          </p:cNvSpPr>
          <p:nvPr/>
        </p:nvSpPr>
        <p:spPr>
          <a:xfrm>
            <a:off x="6178151" y="4658343"/>
            <a:ext cx="2529553" cy="45697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8283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6566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4849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73132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14153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885433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40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46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57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</a:rPr>
              <a:t>DEA Registrant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arranges </a:t>
            </a:r>
            <a:br>
              <a:rPr lang="en-US" sz="1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UPS pickup.</a:t>
            </a:r>
          </a:p>
        </p:txBody>
      </p:sp>
      <p:sp>
        <p:nvSpPr>
          <p:cNvPr id="129" name="Content Placeholder 14">
            <a:extLst>
              <a:ext uri="{FF2B5EF4-FFF2-40B4-BE49-F238E27FC236}">
                <a16:creationId xmlns:a16="http://schemas.microsoft.com/office/drawing/2014/main" id="{9FDF1F53-7949-C448-B1F7-C0B162F02A0B}"/>
              </a:ext>
            </a:extLst>
          </p:cNvPr>
          <p:cNvSpPr txBox="1">
            <a:spLocks/>
          </p:cNvSpPr>
          <p:nvPr/>
        </p:nvSpPr>
        <p:spPr>
          <a:xfrm>
            <a:off x="6060730" y="6192600"/>
            <a:ext cx="2767696" cy="45697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8283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6566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4849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73132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14153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885433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40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46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57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0"/>
              </a:spcAft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</a:rPr>
              <a:t>DEA Registrant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sets up next box and </a:t>
            </a:r>
          </a:p>
          <a:p>
            <a:pPr marL="0" indent="0" algn="ctr">
              <a:spcAft>
                <a:spcPts val="0"/>
              </a:spcAft>
              <a:buNone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liner in the collection kiosk.</a:t>
            </a:r>
            <a:endParaRPr lang="en-US" sz="1333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2" name="Content Placeholder 14">
            <a:extLst>
              <a:ext uri="{FF2B5EF4-FFF2-40B4-BE49-F238E27FC236}">
                <a16:creationId xmlns:a16="http://schemas.microsoft.com/office/drawing/2014/main" id="{ED18DCF7-1FC8-C849-B4CB-119925C095CC}"/>
              </a:ext>
            </a:extLst>
          </p:cNvPr>
          <p:cNvSpPr txBox="1">
            <a:spLocks/>
          </p:cNvSpPr>
          <p:nvPr/>
        </p:nvSpPr>
        <p:spPr>
          <a:xfrm>
            <a:off x="9366540" y="2585370"/>
            <a:ext cx="2344073" cy="45697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8283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6566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4849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73132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14153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885433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40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46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57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Stericycle ships </a:t>
            </a:r>
            <a:br>
              <a:rPr lang="en-US" sz="1200" dirty="0"/>
            </a:br>
            <a:r>
              <a:rPr lang="en-US" sz="1200" dirty="0"/>
              <a:t>replacement kit to customer.</a:t>
            </a:r>
          </a:p>
        </p:txBody>
      </p:sp>
      <p:pic>
        <p:nvPicPr>
          <p:cNvPr id="186" name="Graphic 185">
            <a:extLst>
              <a:ext uri="{FF2B5EF4-FFF2-40B4-BE49-F238E27FC236}">
                <a16:creationId xmlns:a16="http://schemas.microsoft.com/office/drawing/2014/main" id="{56EAE1CC-7007-094B-BE31-D32AE21C1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0206330" y="3225688"/>
            <a:ext cx="600522" cy="600522"/>
          </a:xfrm>
          <a:prstGeom prst="rect">
            <a:avLst/>
          </a:prstGeom>
        </p:spPr>
      </p:pic>
      <p:sp>
        <p:nvSpPr>
          <p:cNvPr id="209" name="Content Placeholder 14">
            <a:extLst>
              <a:ext uri="{FF2B5EF4-FFF2-40B4-BE49-F238E27FC236}">
                <a16:creationId xmlns:a16="http://schemas.microsoft.com/office/drawing/2014/main" id="{5921B824-509C-1B44-B87B-622A5995A983}"/>
              </a:ext>
            </a:extLst>
          </p:cNvPr>
          <p:cNvSpPr txBox="1">
            <a:spLocks/>
          </p:cNvSpPr>
          <p:nvPr/>
        </p:nvSpPr>
        <p:spPr>
          <a:xfrm>
            <a:off x="9351189" y="5323568"/>
            <a:ext cx="2344069" cy="45697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18283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65661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54849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731322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914153" indent="-182831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885433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240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046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3857" indent="-171406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200" dirty="0"/>
              <a:t>Stericycle receives waste and performs witnessed destruction. 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28FC7EF-810D-BF43-A85F-13B75A8E0A87}"/>
              </a:ext>
            </a:extLst>
          </p:cNvPr>
          <p:cNvSpPr/>
          <p:nvPr/>
        </p:nvSpPr>
        <p:spPr>
          <a:xfrm>
            <a:off x="3703268" y="2033047"/>
            <a:ext cx="217151" cy="21715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1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AA0190F5-3E06-3241-AEAE-0711F4874480}"/>
              </a:ext>
            </a:extLst>
          </p:cNvPr>
          <p:cNvSpPr/>
          <p:nvPr/>
        </p:nvSpPr>
        <p:spPr>
          <a:xfrm>
            <a:off x="3703268" y="4169734"/>
            <a:ext cx="217151" cy="21715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2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2B93E140-85AF-7C46-8D55-69A328877048}"/>
              </a:ext>
            </a:extLst>
          </p:cNvPr>
          <p:cNvSpPr/>
          <p:nvPr/>
        </p:nvSpPr>
        <p:spPr>
          <a:xfrm>
            <a:off x="6613660" y="2036050"/>
            <a:ext cx="217151" cy="21715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3</a:t>
            </a: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98339084-11FE-374E-AB84-9E459ACB733A}"/>
              </a:ext>
            </a:extLst>
          </p:cNvPr>
          <p:cNvSpPr/>
          <p:nvPr/>
        </p:nvSpPr>
        <p:spPr>
          <a:xfrm>
            <a:off x="6613660" y="3670139"/>
            <a:ext cx="217151" cy="21715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4</a:t>
            </a: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9B10D5C1-3941-6F4A-8014-ABA76DF0F187}"/>
              </a:ext>
            </a:extLst>
          </p:cNvPr>
          <p:cNvSpPr/>
          <p:nvPr/>
        </p:nvSpPr>
        <p:spPr>
          <a:xfrm>
            <a:off x="6607900" y="5138790"/>
            <a:ext cx="217151" cy="21715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5</a:t>
            </a:r>
          </a:p>
        </p:txBody>
      </p:sp>
      <p:sp>
        <p:nvSpPr>
          <p:cNvPr id="74" name="Rounded Rectangle 73">
            <a:extLst>
              <a:ext uri="{FF2B5EF4-FFF2-40B4-BE49-F238E27FC236}">
                <a16:creationId xmlns:a16="http://schemas.microsoft.com/office/drawing/2014/main" id="{3FBB7165-16F7-074F-9571-1FF0B96C5AE4}"/>
              </a:ext>
            </a:extLst>
          </p:cNvPr>
          <p:cNvSpPr/>
          <p:nvPr/>
        </p:nvSpPr>
        <p:spPr>
          <a:xfrm>
            <a:off x="4998720" y="1337252"/>
            <a:ext cx="2194560" cy="31790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/>
              <a:t>DEA Registrant</a:t>
            </a:r>
            <a:endParaRPr lang="en-US" i="1" dirty="0">
              <a:solidFill>
                <a:schemeClr val="bg1"/>
              </a:solidFill>
            </a:endParaRP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D4567EEB-AC33-ED4E-BABF-7D65363EF71E}"/>
              </a:ext>
            </a:extLst>
          </p:cNvPr>
          <p:cNvCxnSpPr>
            <a:cxnSpLocks/>
          </p:cNvCxnSpPr>
          <p:nvPr/>
        </p:nvCxnSpPr>
        <p:spPr>
          <a:xfrm>
            <a:off x="9189881" y="1818532"/>
            <a:ext cx="0" cy="3912479"/>
          </a:xfrm>
          <a:prstGeom prst="line">
            <a:avLst/>
          </a:prstGeom>
          <a:ln w="22225" cap="rnd" cmpd="sng">
            <a:solidFill>
              <a:schemeClr val="bg1">
                <a:lumMod val="85000"/>
              </a:schemeClr>
            </a:solidFill>
            <a:prstDash val="solid"/>
            <a:round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8676" name="Picture 4">
            <a:extLst>
              <a:ext uri="{FF2B5EF4-FFF2-40B4-BE49-F238E27FC236}">
                <a16:creationId xmlns:a16="http://schemas.microsoft.com/office/drawing/2014/main" id="{FCBBF1FE-755B-9344-A735-36861BB4B1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5361" y="2029422"/>
            <a:ext cx="965033" cy="958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>
            <a:extLst>
              <a:ext uri="{FF2B5EF4-FFF2-40B4-BE49-F238E27FC236}">
                <a16:creationId xmlns:a16="http://schemas.microsoft.com/office/drawing/2014/main" id="{B0CE2404-A755-EB43-AC86-FFE6CBFE9C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3530" y="4160174"/>
            <a:ext cx="1021055" cy="1021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0" name="Picture 8">
            <a:extLst>
              <a:ext uri="{FF2B5EF4-FFF2-40B4-BE49-F238E27FC236}">
                <a16:creationId xmlns:a16="http://schemas.microsoft.com/office/drawing/2014/main" id="{ADA1B396-DEFD-6C4C-96B0-A8C77B32D9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99909" y="5150968"/>
            <a:ext cx="936247" cy="942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2" name="Picture 10">
            <a:extLst>
              <a:ext uri="{FF2B5EF4-FFF2-40B4-BE49-F238E27FC236}">
                <a16:creationId xmlns:a16="http://schemas.microsoft.com/office/drawing/2014/main" id="{378F2069-A9C0-934B-BCCF-9F9456A75A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7966" y="2039585"/>
            <a:ext cx="958190" cy="958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57F9D182-DDB8-0B44-B33A-BFC2ED52C877}"/>
              </a:ext>
            </a:extLst>
          </p:cNvPr>
          <p:cNvGrpSpPr/>
          <p:nvPr/>
        </p:nvGrpSpPr>
        <p:grpSpPr>
          <a:xfrm>
            <a:off x="10238907" y="1787736"/>
            <a:ext cx="1019989" cy="600522"/>
            <a:chOff x="10389886" y="2462881"/>
            <a:chExt cx="1019989" cy="600522"/>
          </a:xfrm>
        </p:grpSpPr>
        <p:sp>
          <p:nvSpPr>
            <p:cNvPr id="227" name="Down Arrow 226">
              <a:extLst>
                <a:ext uri="{FF2B5EF4-FFF2-40B4-BE49-F238E27FC236}">
                  <a16:creationId xmlns:a16="http://schemas.microsoft.com/office/drawing/2014/main" id="{3D64AE70-7A74-0B4C-9298-75313D429559}"/>
                </a:ext>
              </a:extLst>
            </p:cNvPr>
            <p:cNvSpPr/>
            <p:nvPr/>
          </p:nvSpPr>
          <p:spPr>
            <a:xfrm rot="16200000">
              <a:off x="11145749" y="2588004"/>
              <a:ext cx="264569" cy="263682"/>
            </a:xfrm>
            <a:prstGeom prst="down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C2D98430-35CC-2E47-9489-54E9B89BB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10389886" y="2462881"/>
              <a:ext cx="600522" cy="600522"/>
            </a:xfrm>
            <a:prstGeom prst="rect">
              <a:avLst/>
            </a:prstGeom>
          </p:spPr>
        </p:pic>
      </p:grpSp>
      <p:pic>
        <p:nvPicPr>
          <p:cNvPr id="6" name="Graphic 5">
            <a:extLst>
              <a:ext uri="{FF2B5EF4-FFF2-40B4-BE49-F238E27FC236}">
                <a16:creationId xmlns:a16="http://schemas.microsoft.com/office/drawing/2014/main" id="{038E09AE-5802-F84C-95CD-3409C081134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9585700" y="3802754"/>
            <a:ext cx="1846374" cy="1846374"/>
          </a:xfrm>
          <a:prstGeom prst="rect">
            <a:avLst/>
          </a:prstGeom>
        </p:spPr>
      </p:pic>
      <p:sp>
        <p:nvSpPr>
          <p:cNvPr id="54" name="Down Arrow 53">
            <a:extLst>
              <a:ext uri="{FF2B5EF4-FFF2-40B4-BE49-F238E27FC236}">
                <a16:creationId xmlns:a16="http://schemas.microsoft.com/office/drawing/2014/main" id="{6FD05F39-4672-9040-BBA3-36C1519F6658}"/>
              </a:ext>
            </a:extLst>
          </p:cNvPr>
          <p:cNvSpPr/>
          <p:nvPr/>
        </p:nvSpPr>
        <p:spPr>
          <a:xfrm>
            <a:off x="10393064" y="3940537"/>
            <a:ext cx="291026" cy="263682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C923CC70-838F-644F-9D30-6E97CC93E88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50935" y="3615515"/>
            <a:ext cx="228600" cy="228600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2CCABAFD-0BB2-6B4F-A7EC-3312B4E6091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46011" y="4002454"/>
            <a:ext cx="228600" cy="22860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A51F70B2-707B-F647-B7F6-49CD04B4CFB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55860" y="4381154"/>
            <a:ext cx="228600" cy="228600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E546D6F-66C5-4543-A810-50607F1E2A23}"/>
              </a:ext>
            </a:extLst>
          </p:cNvPr>
          <p:cNvGrpSpPr/>
          <p:nvPr/>
        </p:nvGrpSpPr>
        <p:grpSpPr>
          <a:xfrm>
            <a:off x="6969741" y="3575845"/>
            <a:ext cx="965034" cy="965034"/>
            <a:chOff x="6960410" y="3575845"/>
            <a:chExt cx="965034" cy="965034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6A3036D-21CA-A146-A7F6-7BF382C6C162}"/>
                </a:ext>
              </a:extLst>
            </p:cNvPr>
            <p:cNvSpPr/>
            <p:nvPr/>
          </p:nvSpPr>
          <p:spPr>
            <a:xfrm>
              <a:off x="6960410" y="3575845"/>
              <a:ext cx="965034" cy="965034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13467EE4-1F68-C14B-A8C1-10A29953FF9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7108554" y="3732151"/>
              <a:ext cx="668626" cy="6686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0616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4755393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D58E0E-E03D-436C-B14D-6663E390241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A827B406-743A-4C4D-940C-5755B2325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1" y="571500"/>
            <a:ext cx="4914900" cy="438941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Additional Resources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60A8DB9-B0DC-404B-B045-5D5B4B783C14}"/>
              </a:ext>
            </a:extLst>
          </p:cNvPr>
          <p:cNvSpPr/>
          <p:nvPr/>
        </p:nvSpPr>
        <p:spPr>
          <a:xfrm>
            <a:off x="1949440" y="4425264"/>
            <a:ext cx="82931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Product Stewardship Institute Take-Back Toolkit: </a:t>
            </a:r>
          </a:p>
          <a:p>
            <a:pPr algn="ctr"/>
            <a:r>
              <a:rPr lang="en-US" sz="1400" u="sng" dirty="0">
                <a:solidFill>
                  <a:schemeClr val="tx2"/>
                </a:solidFill>
                <a:latin typeface="Calibri" panose="020F0502020204030204" pitchFamily="34" charset="0"/>
                <a:ea typeface="Yu Gothic" panose="020B0400000000000000" pitchFamily="34" charset="-128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productstewardship.us/general/custom.asp?page=GoToGuide_Outreach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07842" y="3416779"/>
            <a:ext cx="59763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Drug Enforcement Administration Take-Back Homepage: </a:t>
            </a:r>
          </a:p>
          <a:p>
            <a:pPr algn="ctr"/>
            <a:r>
              <a:rPr lang="en-US" sz="1400" dirty="0">
                <a:solidFill>
                  <a:schemeClr val="tx2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deadiversion.usdoj.gov/drug_disposal/takeback/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46236" y="2469850"/>
            <a:ext cx="65261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Stericycle Safe Community Solutions: </a:t>
            </a:r>
          </a:p>
          <a:p>
            <a:pPr algn="ctr"/>
            <a:r>
              <a:rPr lang="en-US" sz="1400" dirty="0">
                <a:solidFill>
                  <a:schemeClr val="tx2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stericycle.com/en-us/solutions/specialty-services/consumer-take-back-solutions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D1C90D78-1BEF-1D4B-A098-A47E62C1BE25}"/>
              </a:ext>
            </a:extLst>
          </p:cNvPr>
          <p:cNvSpPr/>
          <p:nvPr/>
        </p:nvSpPr>
        <p:spPr>
          <a:xfrm>
            <a:off x="1443990" y="1370090"/>
            <a:ext cx="9304020" cy="655320"/>
          </a:xfrm>
          <a:prstGeom prst="roundRect">
            <a:avLst>
              <a:gd name="adj" fmla="val 1123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i="1" dirty="0"/>
              <a:t>Stericycle </a:t>
            </a:r>
            <a:r>
              <a:rPr lang="en-US" b="1" i="1" dirty="0" err="1"/>
              <a:t>MedDrop</a:t>
            </a:r>
            <a:r>
              <a:rPr lang="en-US" b="1" i="1" dirty="0"/>
              <a:t> Program Management Team = </a:t>
            </a:r>
            <a:r>
              <a:rPr lang="en-US" b="1" i="1" u="sng" dirty="0" err="1"/>
              <a:t>RxTakeBack@Stericycle.com</a:t>
            </a:r>
            <a:endParaRPr lang="en-US" b="1" i="1" u="sng" dirty="0"/>
          </a:p>
        </p:txBody>
      </p:sp>
    </p:spTree>
    <p:extLst>
      <p:ext uri="{BB962C8B-B14F-4D97-AF65-F5344CB8AC3E}">
        <p14:creationId xmlns:p14="http://schemas.microsoft.com/office/powerpoint/2010/main" val="20160062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A508F-36B1-4586-9DDB-DBB0BAAD17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7200" b="1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167139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87A19F-2F76-4DB9-9A21-577D843C137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DD361F-10ED-4C75-8175-DEFF219133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6156" y="110269"/>
            <a:ext cx="4945844" cy="602065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0201017-AB15-4D79-9A8B-AD2493C35618}"/>
              </a:ext>
            </a:extLst>
          </p:cNvPr>
          <p:cNvSpPr txBox="1"/>
          <p:nvPr/>
        </p:nvSpPr>
        <p:spPr>
          <a:xfrm>
            <a:off x="952500" y="2404114"/>
            <a:ext cx="7030397" cy="3731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0" indent="0" algn="l">
              <a:spcAft>
                <a:spcPts val="1500"/>
              </a:spcAft>
            </a:pPr>
            <a:r>
              <a:rPr lang="en-US" sz="2400" dirty="0">
                <a:latin typeface="Lato Light" panose="020F0302020204030203" pitchFamily="34" charset="77"/>
                <a:ea typeface="Lato Thin" panose="020F0502020204030203" pitchFamily="34" charset="0"/>
                <a:cs typeface="Lato Thin" panose="020F0502020204030203" pitchFamily="34" charset="0"/>
              </a:rPr>
              <a:t>Table of Contents</a:t>
            </a:r>
          </a:p>
          <a:p>
            <a:pPr marL="0" indent="0" algn="l">
              <a:spcAft>
                <a:spcPts val="1200"/>
              </a:spcAft>
            </a:pPr>
            <a:r>
              <a:rPr lang="en-US" dirty="0">
                <a:latin typeface="Lato Light" panose="020F0302020204030203" pitchFamily="34" charset="77"/>
                <a:cs typeface="Segoe UI" panose="020B0502040204020203" pitchFamily="34" charset="0"/>
              </a:rPr>
              <a:t>1.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77"/>
                <a:cs typeface="Segoe UI" panose="020B0502040204020203" pitchFamily="34" charset="0"/>
              </a:rPr>
              <a:t>Introduction</a:t>
            </a:r>
          </a:p>
          <a:p>
            <a:pPr algn="l">
              <a:spcAft>
                <a:spcPts val="1200"/>
              </a:spcAft>
            </a:pPr>
            <a:r>
              <a:rPr lang="en-US" dirty="0">
                <a:latin typeface="Lato Light" panose="020F0302020204030203" pitchFamily="34" charset="77"/>
                <a:cs typeface="Segoe UI" panose="020B0502040204020203" pitchFamily="34" charset="0"/>
              </a:rPr>
              <a:t>2.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77"/>
                <a:cs typeface="Segoe UI" panose="020B0502040204020203" pitchFamily="34" charset="0"/>
              </a:rPr>
              <a:t>Key benefits of MedDrop medication collection kiosks</a:t>
            </a:r>
          </a:p>
          <a:p>
            <a:pPr algn="l">
              <a:spcAft>
                <a:spcPts val="1200"/>
              </a:spcAft>
            </a:pPr>
            <a:r>
              <a:rPr lang="en-US" dirty="0">
                <a:latin typeface="Lato Light" panose="020F0302020204030203" pitchFamily="34" charset="77"/>
                <a:cs typeface="Segoe UI" panose="020B0502040204020203" pitchFamily="34" charset="0"/>
              </a:rPr>
              <a:t>3.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77"/>
                <a:cs typeface="Segoe UI" panose="020B0502040204020203" pitchFamily="34" charset="0"/>
              </a:rPr>
              <a:t>Ways to promote your MedDrop program</a:t>
            </a:r>
          </a:p>
          <a:p>
            <a:pPr algn="l">
              <a:spcAft>
                <a:spcPts val="1200"/>
              </a:spcAft>
            </a:pPr>
            <a:r>
              <a:rPr lang="en-US" dirty="0">
                <a:latin typeface="Lato Light" panose="020F0302020204030203" pitchFamily="34" charset="77"/>
                <a:cs typeface="Segoe UI" panose="020B0502040204020203" pitchFamily="34" charset="0"/>
              </a:rPr>
              <a:t>4.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77"/>
                <a:cs typeface="Segoe UI" panose="020B0502040204020203" pitchFamily="34" charset="0"/>
              </a:rPr>
              <a:t>Data reporting as a tool</a:t>
            </a:r>
          </a:p>
          <a:p>
            <a:pPr algn="l">
              <a:spcAft>
                <a:spcPts val="1200"/>
              </a:spcAft>
            </a:pPr>
            <a:r>
              <a:rPr lang="en-US" dirty="0">
                <a:latin typeface="Lato Light" panose="020F0302020204030203" pitchFamily="34" charset="77"/>
                <a:cs typeface="Segoe UI" panose="020B0502040204020203" pitchFamily="34" charset="0"/>
              </a:rPr>
              <a:t>5.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77"/>
                <a:cs typeface="Segoe UI" panose="020B0502040204020203" pitchFamily="34" charset="0"/>
              </a:rPr>
              <a:t>The rights of content usage</a:t>
            </a:r>
          </a:p>
          <a:p>
            <a:pPr algn="l">
              <a:spcAft>
                <a:spcPts val="1200"/>
              </a:spcAft>
            </a:pPr>
            <a:r>
              <a:rPr lang="en-US" dirty="0">
                <a:latin typeface="Lato Light" panose="020F0302020204030203" pitchFamily="34" charset="77"/>
                <a:cs typeface="Segoe UI" panose="020B0502040204020203" pitchFamily="34" charset="0"/>
              </a:rPr>
              <a:t>6.  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77"/>
                <a:cs typeface="Segoe UI" panose="020B0502040204020203" pitchFamily="34" charset="0"/>
              </a:rPr>
              <a:t>Resources and templates</a:t>
            </a:r>
          </a:p>
          <a:p>
            <a:pPr marL="0" indent="0" algn="l"/>
            <a:endParaRPr lang="en-US" dirty="0">
              <a:latin typeface="+mj-lt"/>
              <a:cs typeface="Segoe UI" panose="020B0502040204020203" pitchFamily="34" charset="0"/>
            </a:endParaRPr>
          </a:p>
          <a:p>
            <a:pPr marL="0" indent="0" algn="l"/>
            <a:endParaRPr lang="en-US" sz="2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3392B6-9D44-46AB-BF9E-273F49D7CBFA}"/>
              </a:ext>
            </a:extLst>
          </p:cNvPr>
          <p:cNvSpPr txBox="1"/>
          <p:nvPr/>
        </p:nvSpPr>
        <p:spPr>
          <a:xfrm>
            <a:off x="501540" y="372552"/>
            <a:ext cx="667433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400" dirty="0"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rPr>
              <a:t>Welcome</a:t>
            </a:r>
          </a:p>
          <a:p>
            <a:r>
              <a:rPr lang="en-US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</a:rPr>
              <a:t>Thank you for joining Stericycle’s Safe Community Solutions program!  We are excited to partner with your organization to protect what matters.</a:t>
            </a:r>
          </a:p>
        </p:txBody>
      </p:sp>
    </p:spTree>
    <p:extLst>
      <p:ext uri="{BB962C8B-B14F-4D97-AF65-F5344CB8AC3E}">
        <p14:creationId xmlns:p14="http://schemas.microsoft.com/office/powerpoint/2010/main" val="2564826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58795" y="-89529"/>
            <a:ext cx="8780888" cy="961845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Stericycle Safe Community Solutions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19" name="Picture Placeholder 18"/>
          <p:cNvSpPr>
            <a:spLocks noGrp="1"/>
          </p:cNvSpPr>
          <p:nvPr>
            <p:ph type="pic" sz="quarter" idx="31"/>
          </p:nvPr>
        </p:nvSpPr>
        <p:spPr/>
      </p:sp>
      <p:sp>
        <p:nvSpPr>
          <p:cNvPr id="16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4556915" y="3657796"/>
            <a:ext cx="3296197" cy="1894829"/>
          </a:xfrm>
        </p:spPr>
        <p:txBody>
          <a:bodyPr/>
          <a:lstStyle/>
          <a:p>
            <a:pPr marL="0" indent="0" algn="ctr">
              <a:spcAft>
                <a:spcPts val="600"/>
              </a:spcAft>
              <a:buNone/>
            </a:pPr>
            <a:r>
              <a:rPr lang="en-US" sz="1600" b="1" dirty="0"/>
              <a:t>Medication collection envelopes </a:t>
            </a:r>
          </a:p>
          <a:p>
            <a:r>
              <a:rPr lang="en-US" sz="1300" dirty="0"/>
              <a:t>Pre-paid USPS for return shipping to Stericycle for incineration</a:t>
            </a:r>
          </a:p>
          <a:p>
            <a:r>
              <a:rPr lang="en-US" sz="1300" dirty="0"/>
              <a:t>Great medication disposal solution for rural or homebound populations</a:t>
            </a:r>
          </a:p>
          <a:p>
            <a:r>
              <a:rPr lang="en-US" sz="1300" dirty="0"/>
              <a:t>Can be distributed to patients by any healthcare or community organization (no DEA registration required)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168676" y="6127578"/>
            <a:ext cx="393700" cy="393700"/>
          </a:xfrm>
        </p:spPr>
        <p:txBody>
          <a:bodyPr/>
          <a:lstStyle/>
          <a:p>
            <a:fld id="{844A7BE3-C3F0-B948-99CD-14097BE1855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9001124" y="2855854"/>
            <a:ext cx="2219325" cy="55483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191125" y="2862351"/>
            <a:ext cx="2281237" cy="548006"/>
          </a:xfrm>
          <a:prstGeom prst="rect">
            <a:avLst/>
          </a:prstGeom>
        </p:spPr>
      </p:pic>
      <p:sp>
        <p:nvSpPr>
          <p:cNvPr id="30" name="Oval 29">
            <a:extLst>
              <a:ext uri="{FF2B5EF4-FFF2-40B4-BE49-F238E27FC236}">
                <a16:creationId xmlns:a16="http://schemas.microsoft.com/office/drawing/2014/main" id="{F55719A2-6157-754B-A5EF-71C6953EB922}"/>
              </a:ext>
            </a:extLst>
          </p:cNvPr>
          <p:cNvSpPr/>
          <p:nvPr/>
        </p:nvSpPr>
        <p:spPr>
          <a:xfrm>
            <a:off x="1753121" y="1585667"/>
            <a:ext cx="1331112" cy="130585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F55719A2-6157-754B-A5EF-71C6953EB922}"/>
              </a:ext>
            </a:extLst>
          </p:cNvPr>
          <p:cNvSpPr/>
          <p:nvPr/>
        </p:nvSpPr>
        <p:spPr>
          <a:xfrm>
            <a:off x="5439887" y="1301317"/>
            <a:ext cx="1331112" cy="130585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F55719A2-6157-754B-A5EF-71C6953EB922}"/>
              </a:ext>
            </a:extLst>
          </p:cNvPr>
          <p:cNvSpPr/>
          <p:nvPr/>
        </p:nvSpPr>
        <p:spPr>
          <a:xfrm>
            <a:off x="9269317" y="1301886"/>
            <a:ext cx="1331112" cy="130585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3" name="Graphic 149">
            <a:extLst>
              <a:ext uri="{FF2B5EF4-FFF2-40B4-BE49-F238E27FC236}">
                <a16:creationId xmlns:a16="http://schemas.microsoft.com/office/drawing/2014/main" id="{DED57D8F-472E-E04F-8CE4-0FE3F21A5E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177266" y="1793927"/>
            <a:ext cx="514542" cy="823267"/>
          </a:xfrm>
          <a:prstGeom prst="rect">
            <a:avLst/>
          </a:prstGeom>
        </p:spPr>
      </p:pic>
      <p:pic>
        <p:nvPicPr>
          <p:cNvPr id="34" name="Graphic 145">
            <a:extLst>
              <a:ext uri="{FF2B5EF4-FFF2-40B4-BE49-F238E27FC236}">
                <a16:creationId xmlns:a16="http://schemas.microsoft.com/office/drawing/2014/main" id="{E79D5030-514A-3541-A19C-0C11F352910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50122" y="1683074"/>
            <a:ext cx="890734" cy="630937"/>
          </a:xfrm>
          <a:prstGeom prst="rect">
            <a:avLst/>
          </a:prstGeom>
        </p:spPr>
      </p:pic>
      <p:pic>
        <p:nvPicPr>
          <p:cNvPr id="35" name="Graphic 143">
            <a:extLst>
              <a:ext uri="{FF2B5EF4-FFF2-40B4-BE49-F238E27FC236}">
                <a16:creationId xmlns:a16="http://schemas.microsoft.com/office/drawing/2014/main" id="{0CB98E30-4111-FD4E-AC28-D35F456DD2E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9700316" y="1452947"/>
            <a:ext cx="700984" cy="934645"/>
          </a:xfrm>
          <a:prstGeom prst="rect">
            <a:avLst/>
          </a:prstGeom>
        </p:spPr>
      </p:pic>
      <p:sp>
        <p:nvSpPr>
          <p:cNvPr id="39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935864" y="3923700"/>
            <a:ext cx="3005072" cy="1894829"/>
          </a:xfrm>
        </p:spPr>
        <p:txBody>
          <a:bodyPr/>
          <a:lstStyle/>
          <a:p>
            <a:pPr marL="0" indent="0" algn="ctr">
              <a:spcAft>
                <a:spcPts val="600"/>
              </a:spcAft>
              <a:buNone/>
            </a:pPr>
            <a:r>
              <a:rPr lang="en-US" sz="1600" b="1" dirty="0"/>
              <a:t>Medication collection kiosks </a:t>
            </a:r>
          </a:p>
          <a:p>
            <a:pPr marL="227013" indent="-169863"/>
            <a:r>
              <a:rPr lang="en-US" sz="1300" dirty="0"/>
              <a:t>Conveniently located where patients pick up their medications</a:t>
            </a:r>
          </a:p>
          <a:p>
            <a:pPr marL="227013" indent="-169863"/>
            <a:r>
              <a:rPr lang="en-US" sz="1300" dirty="0"/>
              <a:t>Can be placed in healthcare facilities that have on-site pharmacies </a:t>
            </a:r>
          </a:p>
          <a:p>
            <a:pPr marL="227013" indent="-169863"/>
            <a:r>
              <a:rPr lang="en-US" sz="1300" dirty="0"/>
              <a:t>Collected material shipped to Stericycle for incineration</a:t>
            </a:r>
          </a:p>
          <a:p>
            <a:endParaRPr lang="en-US" sz="1300" dirty="0"/>
          </a:p>
        </p:txBody>
      </p:sp>
      <p:sp>
        <p:nvSpPr>
          <p:cNvPr id="40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8351830" y="3653681"/>
            <a:ext cx="3296197" cy="1894829"/>
          </a:xfrm>
        </p:spPr>
        <p:txBody>
          <a:bodyPr/>
          <a:lstStyle/>
          <a:p>
            <a:pPr marL="0" indent="0" algn="ctr">
              <a:spcAft>
                <a:spcPts val="600"/>
              </a:spcAft>
              <a:buNone/>
            </a:pPr>
            <a:r>
              <a:rPr lang="en-US" sz="1600" b="1" dirty="0"/>
              <a:t>Needle/sharps collection containers</a:t>
            </a:r>
          </a:p>
          <a:p>
            <a:r>
              <a:rPr lang="en-US" sz="1300" dirty="0"/>
              <a:t>Pre-paid USPS for return shipping to Stericycle for treatment</a:t>
            </a:r>
          </a:p>
          <a:p>
            <a:r>
              <a:rPr lang="en-US" sz="1300" dirty="0"/>
              <a:t>Can either be placed in restrooms for public collection or distributed to patients for direct use in home</a:t>
            </a:r>
          </a:p>
          <a:p>
            <a:r>
              <a:rPr lang="en-US" sz="1300" dirty="0"/>
              <a:t>Available in multiple sizes and with mounting hardware/cabinets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5965823" y="5959363"/>
            <a:ext cx="4350979" cy="317905"/>
          </a:xfrm>
          <a:prstGeom prst="round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i="1" dirty="0">
                <a:solidFill>
                  <a:schemeClr val="accent5"/>
                </a:solidFill>
              </a:rPr>
              <a:t>Additional available Safe Community Solutions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609601" y="1251023"/>
            <a:ext cx="3651688" cy="4805574"/>
          </a:xfrm>
          <a:prstGeom prst="roundRect">
            <a:avLst/>
          </a:prstGeom>
          <a:noFill/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15EC7FD-4819-5946-95AE-3AF2B98B3D68}"/>
              </a:ext>
            </a:extLst>
          </p:cNvPr>
          <p:cNvSpPr/>
          <p:nvPr/>
        </p:nvSpPr>
        <p:spPr>
          <a:xfrm>
            <a:off x="4507057" y="956351"/>
            <a:ext cx="7390874" cy="5345231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/>
          <p:cNvSpPr/>
          <p:nvPr/>
        </p:nvSpPr>
        <p:spPr>
          <a:xfrm>
            <a:off x="1265054" y="1091666"/>
            <a:ext cx="2194560" cy="31790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Your new solution!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CE12EE6-60E5-0348-9A48-FD46019A6317}"/>
              </a:ext>
            </a:extLst>
          </p:cNvPr>
          <p:cNvCxnSpPr>
            <a:cxnSpLocks/>
          </p:cNvCxnSpPr>
          <p:nvPr/>
        </p:nvCxnSpPr>
        <p:spPr>
          <a:xfrm flipH="1">
            <a:off x="888642" y="3792117"/>
            <a:ext cx="3100866" cy="0"/>
          </a:xfrm>
          <a:prstGeom prst="line">
            <a:avLst/>
          </a:prstGeom>
          <a:ln w="158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>
            <a:extLst>
              <a:ext uri="{FF2B5EF4-FFF2-40B4-BE49-F238E27FC236}">
                <a16:creationId xmlns:a16="http://schemas.microsoft.com/office/drawing/2014/main" id="{12E206A5-E9A6-FE46-B135-14D187B8E521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216959" y="3062421"/>
            <a:ext cx="2398378" cy="56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117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66568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21F7D16-EDBD-44E8-BA37-6D3372E297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500" y="2219093"/>
            <a:ext cx="5665064" cy="1277215"/>
          </a:xfrm>
        </p:spPr>
        <p:txBody>
          <a:bodyPr vert="horz"/>
          <a:lstStyle/>
          <a:p>
            <a:pPr>
              <a:lnSpc>
                <a:spcPct val="100000"/>
              </a:lnSpc>
            </a:pPr>
            <a:r>
              <a:rPr lang="en-US" dirty="0"/>
              <a:t>Ways to Promote </a:t>
            </a:r>
            <a:br>
              <a:rPr lang="en-US" dirty="0"/>
            </a:br>
            <a:r>
              <a:rPr lang="en-US" dirty="0"/>
              <a:t>Your </a:t>
            </a:r>
            <a:r>
              <a:rPr lang="en-US" dirty="0" err="1"/>
              <a:t>MedDrop</a:t>
            </a:r>
            <a:r>
              <a:rPr lang="en-US" dirty="0"/>
              <a:t> Program</a:t>
            </a:r>
          </a:p>
        </p:txBody>
      </p:sp>
    </p:spTree>
    <p:extLst>
      <p:ext uri="{BB962C8B-B14F-4D97-AF65-F5344CB8AC3E}">
        <p14:creationId xmlns:p14="http://schemas.microsoft.com/office/powerpoint/2010/main" val="36440352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 Placeholder 46"/>
          <p:cNvSpPr>
            <a:spLocks noGrp="1"/>
          </p:cNvSpPr>
          <p:nvPr>
            <p:ph type="body" sz="quarter" idx="28"/>
          </p:nvPr>
        </p:nvSpPr>
        <p:spPr>
          <a:xfrm>
            <a:off x="5669349" y="5519729"/>
            <a:ext cx="5593226" cy="77968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1300" b="1" dirty="0"/>
              <a:t>Make every day Take Back Day!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Our simple turn-key solution allows patients to bring medications to the healthcare spaces they already visit in their daily lives</a:t>
            </a:r>
            <a:r>
              <a:rPr lang="en-US" sz="1300" b="0" i="0" dirty="0">
                <a:solidFill>
                  <a:schemeClr val="bg1">
                    <a:lumMod val="50000"/>
                  </a:schemeClr>
                </a:solidFill>
                <a:effectLst/>
                <a:latin typeface="-apple-system"/>
              </a:rPr>
              <a:t>—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a new standard for safe and convenient disposal.</a:t>
            </a:r>
          </a:p>
          <a:p>
            <a:endParaRPr lang="en-US" dirty="0"/>
          </a:p>
        </p:txBody>
      </p:sp>
      <p:sp>
        <p:nvSpPr>
          <p:cNvPr id="49" name="Text Placeholder 48"/>
          <p:cNvSpPr>
            <a:spLocks noGrp="1"/>
          </p:cNvSpPr>
          <p:nvPr>
            <p:ph type="body" sz="quarter" idx="30"/>
          </p:nvPr>
        </p:nvSpPr>
        <p:spPr>
          <a:xfrm>
            <a:off x="7386729" y="932748"/>
            <a:ext cx="4398933" cy="1094696"/>
          </a:xfrm>
        </p:spPr>
        <p:txBody>
          <a:bodyPr/>
          <a:lstStyle/>
          <a:p>
            <a:pPr marL="285750" indent="-168275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Removing drugs from the home ensures they can’t            be misused</a:t>
            </a:r>
            <a:r>
              <a:rPr lang="en-US" sz="1300" b="0" i="0" dirty="0">
                <a:solidFill>
                  <a:schemeClr val="bg1">
                    <a:lumMod val="50000"/>
                  </a:schemeClr>
                </a:solidFill>
                <a:effectLst/>
                <a:latin typeface="-apple-system"/>
              </a:rPr>
              <a:t>—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a primary driver of the opioid epidemic.  </a:t>
            </a:r>
          </a:p>
          <a:p>
            <a:pPr marL="285750" indent="-168275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It also protects against accidental poisoning of children or seniors, who may experience “medication confusion” and inadvertently ingest the wrong prescription.</a:t>
            </a:r>
          </a:p>
        </p:txBody>
      </p:sp>
      <p:sp>
        <p:nvSpPr>
          <p:cNvPr id="5" name="Title 22">
            <a:extLst>
              <a:ext uri="{FF2B5EF4-FFF2-40B4-BE49-F238E27FC236}">
                <a16:creationId xmlns:a16="http://schemas.microsoft.com/office/drawing/2014/main" id="{EA09F219-E297-466D-A7A8-6F1DED888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453" y="289924"/>
            <a:ext cx="4105251" cy="3650833"/>
          </a:xfrm>
        </p:spPr>
        <p:txBody>
          <a:bodyPr vert="horz" wrap="square" lIns="0" tIns="365760" rIns="0" bIns="0" rtlCol="0" anchor="t">
            <a:noAutofit/>
          </a:bodyPr>
          <a:lstStyle/>
          <a:p>
            <a:pPr>
              <a:tabLst>
                <a:tab pos="512763" algn="l"/>
              </a:tabLst>
            </a:pPr>
            <a:r>
              <a:rPr lang="en-US" sz="4400" dirty="0"/>
              <a:t>Key </a:t>
            </a:r>
            <a:r>
              <a:rPr lang="en-US" sz="4400" dirty="0" err="1"/>
              <a:t>MedDrop</a:t>
            </a:r>
            <a:r>
              <a:rPr lang="en-US" sz="4400" baseline="100000" dirty="0"/>
              <a:t> </a:t>
            </a:r>
            <a:r>
              <a:rPr lang="en-US" sz="4400" dirty="0"/>
              <a:t> Benefits</a:t>
            </a:r>
            <a:br>
              <a:rPr lang="en-US" sz="4800" b="1" dirty="0"/>
            </a:br>
            <a:br>
              <a:rPr lang="en-US" sz="1100" b="1" dirty="0"/>
            </a:br>
            <a:r>
              <a:rPr lang="en-US" sz="2000" b="1" i="1" dirty="0"/>
              <a:t>Core messaging for promoting </a:t>
            </a:r>
            <a:br>
              <a:rPr lang="en-US" sz="2000" b="1" i="1" dirty="0"/>
            </a:br>
            <a:r>
              <a:rPr lang="en-US" sz="2000" b="1" i="1" dirty="0"/>
              <a:t>the positive impacts of safe community medication disposal 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C3683C-1259-4231-AF7D-D4A8AA339AD3}"/>
              </a:ext>
            </a:extLst>
          </p:cNvPr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1BFFDB5-A79A-4397-8F54-BB8F7DA4555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65214" y="416302"/>
            <a:ext cx="1397289" cy="1419677"/>
          </a:xfrm>
          <a:prstGeom prst="ellipse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612AA0D-0112-475E-A71F-20095AF0568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colorTemperature colorTemp="6318"/>
                    </a14:imgEffect>
                    <a14:imgEffect>
                      <a14:saturation sat="128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5306" y="2766701"/>
            <a:ext cx="1397289" cy="1419677"/>
          </a:xfrm>
          <a:prstGeom prst="ellipse">
            <a:avLst/>
          </a:prstGeom>
        </p:spPr>
      </p:pic>
      <p:sp>
        <p:nvSpPr>
          <p:cNvPr id="12" name="Text Placeholder 24">
            <a:extLst>
              <a:ext uri="{FF2B5EF4-FFF2-40B4-BE49-F238E27FC236}">
                <a16:creationId xmlns:a16="http://schemas.microsoft.com/office/drawing/2014/main" id="{8BF6E261-B7EC-46AB-AF29-1C23B0923B68}"/>
              </a:ext>
            </a:extLst>
          </p:cNvPr>
          <p:cNvSpPr txBox="1">
            <a:spLocks/>
          </p:cNvSpPr>
          <p:nvPr/>
        </p:nvSpPr>
        <p:spPr>
          <a:xfrm>
            <a:off x="5411125" y="5050364"/>
            <a:ext cx="6403162" cy="3048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42803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685613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028420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371226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714037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838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40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443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3600"/>
              </a:spcAft>
            </a:pPr>
            <a:r>
              <a:rPr lang="en-US" sz="2000" b="1" dirty="0">
                <a:solidFill>
                  <a:schemeClr val="accent3"/>
                </a:solidFill>
                <a:latin typeface="+mn-lt"/>
              </a:rPr>
              <a:t>ENABLES CONVENIENT, YEAR-ROUND ACCESS</a:t>
            </a:r>
          </a:p>
        </p:txBody>
      </p:sp>
      <p:pic>
        <p:nvPicPr>
          <p:cNvPr id="18" name="Picture 17" descr="A picture containing text, person, appliance&#10;&#10;Description automatically generated">
            <a:extLst>
              <a:ext uri="{FF2B5EF4-FFF2-40B4-BE49-F238E27FC236}">
                <a16:creationId xmlns:a16="http://schemas.microsoft.com/office/drawing/2014/main" id="{44EE834F-75B3-4CB5-B0BB-7792E642FF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14287" y="4714875"/>
            <a:ext cx="1428750" cy="1428750"/>
          </a:xfrm>
          <a:prstGeom prst="rect">
            <a:avLst/>
          </a:prstGeom>
        </p:spPr>
      </p:pic>
      <p:sp>
        <p:nvSpPr>
          <p:cNvPr id="56" name="Text Placeholder 24">
            <a:extLst>
              <a:ext uri="{FF2B5EF4-FFF2-40B4-BE49-F238E27FC236}">
                <a16:creationId xmlns:a16="http://schemas.microsoft.com/office/drawing/2014/main" id="{8BF6E261-B7EC-46AB-AF29-1C23B0923B68}"/>
              </a:ext>
            </a:extLst>
          </p:cNvPr>
          <p:cNvSpPr txBox="1">
            <a:spLocks/>
          </p:cNvSpPr>
          <p:nvPr/>
        </p:nvSpPr>
        <p:spPr>
          <a:xfrm>
            <a:off x="7295556" y="522318"/>
            <a:ext cx="5551313" cy="10946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42803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685613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028420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371226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714037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838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40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443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3600"/>
              </a:spcAft>
            </a:pPr>
            <a:r>
              <a:rPr lang="en-US" sz="2000" b="1" dirty="0">
                <a:solidFill>
                  <a:schemeClr val="accent3"/>
                </a:solidFill>
                <a:latin typeface="+mn-lt"/>
              </a:rPr>
              <a:t>PROTECTS PUBLIC HEALTH</a:t>
            </a:r>
          </a:p>
        </p:txBody>
      </p:sp>
      <p:sp>
        <p:nvSpPr>
          <p:cNvPr id="57" name="Text Placeholder 24">
            <a:extLst>
              <a:ext uri="{FF2B5EF4-FFF2-40B4-BE49-F238E27FC236}">
                <a16:creationId xmlns:a16="http://schemas.microsoft.com/office/drawing/2014/main" id="{8BF6E261-B7EC-46AB-AF29-1C23B0923B68}"/>
              </a:ext>
            </a:extLst>
          </p:cNvPr>
          <p:cNvSpPr txBox="1">
            <a:spLocks/>
          </p:cNvSpPr>
          <p:nvPr/>
        </p:nvSpPr>
        <p:spPr>
          <a:xfrm>
            <a:off x="7000052" y="2857272"/>
            <a:ext cx="5551313" cy="161808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342803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1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685613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028420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1371226" indent="0" algn="l" defTabSz="68561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1714037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6838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99640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443" indent="0" algn="l" defTabSz="685613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3600"/>
              </a:spcAft>
            </a:pPr>
            <a:r>
              <a:rPr lang="en-US" sz="2000" b="1" dirty="0">
                <a:solidFill>
                  <a:schemeClr val="accent3"/>
                </a:solidFill>
                <a:latin typeface="+mn-lt"/>
              </a:rPr>
              <a:t>SAFEGUARDS THE ENVIRONMENT</a:t>
            </a:r>
          </a:p>
        </p:txBody>
      </p:sp>
      <p:sp>
        <p:nvSpPr>
          <p:cNvPr id="14" name="Text Placeholder 46">
            <a:extLst>
              <a:ext uri="{FF2B5EF4-FFF2-40B4-BE49-F238E27FC236}">
                <a16:creationId xmlns:a16="http://schemas.microsoft.com/office/drawing/2014/main" id="{ABF5489A-F737-4F45-9474-76B8BDAAC1C3}"/>
              </a:ext>
            </a:extLst>
          </p:cNvPr>
          <p:cNvSpPr txBox="1">
            <a:spLocks/>
          </p:cNvSpPr>
          <p:nvPr/>
        </p:nvSpPr>
        <p:spPr>
          <a:xfrm>
            <a:off x="7132172" y="3646157"/>
            <a:ext cx="4130403" cy="77968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1pPr>
            <a:lvl2pPr marL="36576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8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2pPr>
            <a:lvl3pPr marL="54864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6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3pPr>
            <a:lvl4pPr marL="73152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4pPr>
            <a:lvl5pPr marL="9144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4"/>
              </a:buClr>
              <a:buFont typeface="System Font Regular"/>
              <a:buChar char="-"/>
              <a:defRPr sz="1400" b="0" i="0" kern="1200">
                <a:solidFill>
                  <a:schemeClr val="accent4"/>
                </a:solidFill>
                <a:latin typeface="Lato" panose="020F0502020204030203" pitchFamily="34" charset="77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168275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Medications placed in </a:t>
            </a:r>
            <a:r>
              <a:rPr lang="en-US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kiosks are incinerated for safe destruction.</a:t>
            </a:r>
          </a:p>
          <a:p>
            <a:pPr marL="287338" indent="-169863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By contrast, even common drugs can contaminate </a:t>
            </a:r>
            <a:br>
              <a:rPr lang="en-US" sz="13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our waterways if disposed of down the drain or </a:t>
            </a:r>
            <a:br>
              <a:rPr lang="en-US" sz="13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in the trash.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251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 Same Side Corner Rectangle 11">
            <a:extLst>
              <a:ext uri="{FF2B5EF4-FFF2-40B4-BE49-F238E27FC236}">
                <a16:creationId xmlns:a16="http://schemas.microsoft.com/office/drawing/2014/main" id="{974A05EE-7B8F-B548-91BE-DB5C47EBB41E}"/>
              </a:ext>
            </a:extLst>
          </p:cNvPr>
          <p:cNvSpPr/>
          <p:nvPr/>
        </p:nvSpPr>
        <p:spPr>
          <a:xfrm rot="5400000">
            <a:off x="9456433" y="2155232"/>
            <a:ext cx="3273819" cy="2207296"/>
          </a:xfrm>
          <a:prstGeom prst="round2SameRect">
            <a:avLst>
              <a:gd name="adj1" fmla="val 0"/>
              <a:gd name="adj2" fmla="val 1160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lvl="0" algn="ctr"/>
            <a:endParaRPr lang="en-US" sz="1200" dirty="0">
              <a:solidFill>
                <a:srgbClr val="58595B"/>
              </a:solidFill>
            </a:endParaRPr>
          </a:p>
        </p:txBody>
      </p:sp>
      <p:sp>
        <p:nvSpPr>
          <p:cNvPr id="15" name="Rectangle: Rounded Corners 52">
            <a:extLst>
              <a:ext uri="{FF2B5EF4-FFF2-40B4-BE49-F238E27FC236}">
                <a16:creationId xmlns:a16="http://schemas.microsoft.com/office/drawing/2014/main" id="{A77E1455-3B8F-1A48-88FE-1C7E49C846A1}"/>
              </a:ext>
            </a:extLst>
          </p:cNvPr>
          <p:cNvSpPr/>
          <p:nvPr/>
        </p:nvSpPr>
        <p:spPr>
          <a:xfrm>
            <a:off x="10219765" y="3782614"/>
            <a:ext cx="1775012" cy="789383"/>
          </a:xfrm>
          <a:prstGeom prst="roundRect">
            <a:avLst>
              <a:gd name="adj" fmla="val 8946"/>
            </a:avLst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i="1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9" name="Object 8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0352445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270" imgH="270" progId="TCLayout.ActiveDocument.1">
                  <p:embed/>
                </p:oleObj>
              </mc:Choice>
              <mc:Fallback>
                <p:oleObj name="think-cell Slide" r:id="rId3" imgW="270" imgH="270" progId="TCLayout.ActiveDocument.1">
                  <p:embed/>
                  <p:pic>
                    <p:nvPicPr>
                      <p:cNvPr id="9" name="Object 8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8C34A53-17ED-4685-9DB2-903EB2E3DDBE}"/>
              </a:ext>
            </a:extLst>
          </p:cNvPr>
          <p:cNvSpPr txBox="1"/>
          <p:nvPr/>
        </p:nvSpPr>
        <p:spPr>
          <a:xfrm>
            <a:off x="855446" y="1219988"/>
            <a:ext cx="8288554" cy="541686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en-US" sz="1300" b="1" u="sng" dirty="0"/>
          </a:p>
          <a:p>
            <a:pPr marL="228600" indent="-228600">
              <a:buAutoNum type="arabicPeriod"/>
            </a:pPr>
            <a:r>
              <a:rPr lang="en-US" sz="1300" dirty="0"/>
              <a:t>Headline: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Briefly summarize key points of your organization’s reasons for installing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 kiosks.</a:t>
            </a:r>
          </a:p>
          <a:p>
            <a:pPr marL="228600" indent="-228600">
              <a:buAutoNum type="arabicPeriod"/>
            </a:pPr>
            <a:endParaRPr lang="en-US" sz="1300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-228600">
              <a:buAutoNum type="arabicPeriod"/>
            </a:pPr>
            <a:r>
              <a:rPr lang="en-US" sz="1300" dirty="0"/>
              <a:t>Subhead</a:t>
            </a:r>
            <a:r>
              <a:rPr lang="en-US" sz="1300" b="1" dirty="0"/>
              <a:t>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Provide an eye-catching detail of the story to add intrigue.</a:t>
            </a:r>
          </a:p>
          <a:p>
            <a:pPr marL="228600" indent="-228600">
              <a:buAutoNum type="arabicPeriod"/>
            </a:pPr>
            <a:endParaRPr lang="en-US" sz="1300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-228600">
              <a:buAutoNum type="arabicPeriod"/>
            </a:pPr>
            <a:r>
              <a:rPr lang="en-US" sz="1300" dirty="0"/>
              <a:t>Date &amp; location: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Include the date and location at the start of the paragraph.</a:t>
            </a:r>
          </a:p>
          <a:p>
            <a:pPr marL="228600" indent="-228600">
              <a:buAutoNum type="arabicPeriod"/>
            </a:pPr>
            <a:endParaRPr lang="en-US" sz="1300" dirty="0"/>
          </a:p>
          <a:p>
            <a:pPr marL="228600" indent="-228600">
              <a:buAutoNum type="arabicPeriod"/>
            </a:pPr>
            <a:r>
              <a:rPr lang="en-US" sz="1300" dirty="0"/>
              <a:t>1</a:t>
            </a:r>
            <a:r>
              <a:rPr lang="en-US" sz="1300" baseline="30000" dirty="0"/>
              <a:t>st</a:t>
            </a:r>
            <a:r>
              <a:rPr lang="en-US" sz="1300" dirty="0"/>
              <a:t> Paragraph (lead):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Summarize your company and your announcement: who, what, when, where and why.</a:t>
            </a:r>
          </a:p>
          <a:p>
            <a:pPr marL="228600" indent="-228600">
              <a:buAutoNum type="arabicPeriod"/>
            </a:pPr>
            <a:endParaRPr lang="en-US" sz="1300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-228600">
              <a:buFontTx/>
              <a:buAutoNum type="arabicPeriod"/>
            </a:pPr>
            <a:r>
              <a:rPr lang="en-US" sz="1300" dirty="0"/>
              <a:t>2</a:t>
            </a:r>
            <a:r>
              <a:rPr lang="en-US" sz="1300" baseline="30000" dirty="0"/>
              <a:t>nd</a:t>
            </a:r>
            <a:r>
              <a:rPr lang="en-US" sz="1300" dirty="0"/>
              <a:t> Paragraph: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Expand on the lead to explain exactly what your company does and provide more detail on the announcement.</a:t>
            </a:r>
          </a:p>
          <a:p>
            <a:pPr marL="228600" indent="-228600">
              <a:buFontTx/>
              <a:buAutoNum type="arabicPeriod"/>
            </a:pPr>
            <a:endParaRPr lang="en-US" sz="1300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-228600">
              <a:buFontTx/>
              <a:buAutoNum type="arabicPeriod"/>
            </a:pPr>
            <a:r>
              <a:rPr lang="en-US" sz="1300" dirty="0"/>
              <a:t> 3</a:t>
            </a:r>
            <a:r>
              <a:rPr lang="en-US" sz="1300" baseline="30000" dirty="0"/>
              <a:t>rd</a:t>
            </a:r>
            <a:r>
              <a:rPr lang="en-US" sz="1300" dirty="0"/>
              <a:t>-4</a:t>
            </a:r>
            <a:r>
              <a:rPr lang="en-US" sz="1300" baseline="30000" dirty="0"/>
              <a:t>th</a:t>
            </a:r>
            <a:r>
              <a:rPr lang="en-US" sz="1300" dirty="0"/>
              <a:t> Paragraph: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Why is it important, what’s the need for it, what does it solve? Address how </a:t>
            </a:r>
            <a:r>
              <a:rPr lang="en-US" sz="1300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 is an important part of your initiatives to address the opioid crisis and protect patient health and environment.  Support with data and cite sources.</a:t>
            </a:r>
          </a:p>
          <a:p>
            <a:pPr marL="685800" lvl="1" indent="-228600">
              <a:buFontTx/>
              <a:buAutoNum type="arabicPeriod"/>
            </a:pPr>
            <a:endParaRPr lang="en-US" sz="1300" dirty="0">
              <a:solidFill>
                <a:schemeClr val="bg1">
                  <a:lumMod val="50000"/>
                </a:schemeClr>
              </a:solidFill>
            </a:endParaRPr>
          </a:p>
          <a:p>
            <a:pPr marL="228600" indent="-228600">
              <a:buFontTx/>
              <a:buAutoNum type="arabicPeriod"/>
            </a:pPr>
            <a:r>
              <a:rPr lang="en-US" sz="1300" dirty="0"/>
              <a:t>5</a:t>
            </a:r>
            <a:r>
              <a:rPr lang="en-US" sz="1300" baseline="30000" dirty="0"/>
              <a:t>th</a:t>
            </a:r>
            <a:r>
              <a:rPr lang="en-US" sz="1300" dirty="0"/>
              <a:t> Paragraph: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Insert a quote, providing the company’s perspective on the announcement from a key stakeholder or leader.</a:t>
            </a:r>
          </a:p>
          <a:p>
            <a:pPr marL="228600" indent="-228600">
              <a:buFontTx/>
              <a:buAutoNum type="arabicPeriod"/>
            </a:pPr>
            <a:endParaRPr lang="en-US" sz="1300" dirty="0"/>
          </a:p>
          <a:p>
            <a:pPr marL="228600" indent="-228600">
              <a:buFontTx/>
              <a:buAutoNum type="arabicPeriod"/>
            </a:pPr>
            <a:r>
              <a:rPr lang="en-US" sz="1300" dirty="0"/>
              <a:t>Boilerplate: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Place your company’s “about us” paragraph here and include other information such as your company’s website, social media info, etc.</a:t>
            </a:r>
          </a:p>
          <a:p>
            <a:pPr marL="228600" indent="-228600">
              <a:buFontTx/>
              <a:buAutoNum type="arabicPeriod"/>
            </a:pPr>
            <a:endParaRPr lang="en-US" sz="1300" dirty="0"/>
          </a:p>
          <a:p>
            <a:pPr marL="182880" indent="-228600">
              <a:buFontTx/>
              <a:buAutoNum type="arabicPeriod"/>
            </a:pPr>
            <a:r>
              <a:rPr lang="en-US" sz="1300" dirty="0"/>
              <a:t>Contact Details: </a:t>
            </a:r>
            <a:r>
              <a:rPr lang="en-US" sz="1300" dirty="0">
                <a:solidFill>
                  <a:schemeClr val="bg1">
                    <a:lumMod val="50000"/>
                  </a:schemeClr>
                </a:solidFill>
              </a:rPr>
              <a:t>Provide the contact details of the person or department within your organization who manages press queries.</a:t>
            </a:r>
          </a:p>
          <a:p>
            <a:endParaRPr lang="en-US" sz="130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en-US" sz="1000" b="1" i="1" dirty="0">
                <a:solidFill>
                  <a:schemeClr val="accent1"/>
                </a:solidFill>
                <a:latin typeface="+mj-lt"/>
              </a:rPr>
              <a:t>* Suggestion:  </a:t>
            </a:r>
            <a:r>
              <a:rPr lang="en-US" sz="1000" b="1" i="1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Perform a cutting-ribbon ceremony for the unveiling of your </a:t>
            </a:r>
            <a:r>
              <a:rPr lang="en-US" sz="1000" b="1" i="1" dirty="0" err="1">
                <a:solidFill>
                  <a:schemeClr val="bg1">
                    <a:lumMod val="65000"/>
                  </a:schemeClr>
                </a:solidFill>
                <a:latin typeface="+mj-lt"/>
              </a:rPr>
              <a:t>MedDrop</a:t>
            </a:r>
            <a:r>
              <a:rPr lang="en-US" sz="1000" b="1" i="1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 Kiosk and incorporate the event into your press release.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26CD17-AECC-4FA3-8456-38F0CF81536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81D5C7CC-D129-4347-B65F-B399F95161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249316"/>
            <a:ext cx="10972800" cy="984996"/>
          </a:xfrm>
        </p:spPr>
        <p:txBody>
          <a:bodyPr vert="horz"/>
          <a:lstStyle/>
          <a:p>
            <a:r>
              <a:rPr lang="en-US" dirty="0">
                <a:solidFill>
                  <a:schemeClr val="tx1"/>
                </a:solidFill>
              </a:rPr>
              <a:t>How to Issue a Press Release</a:t>
            </a:r>
            <a:br>
              <a:rPr lang="en-US" dirty="0"/>
            </a:br>
            <a:r>
              <a:rPr lang="en-US" sz="1600" i="1" dirty="0"/>
              <a:t>A general guideline to issuing a press release when launching your </a:t>
            </a:r>
            <a:r>
              <a:rPr lang="en-US" sz="1600" i="1" dirty="0" err="1"/>
              <a:t>MedDrop</a:t>
            </a:r>
            <a:r>
              <a:rPr lang="en-US" sz="1600" i="1" dirty="0"/>
              <a:t> kiosk program</a:t>
            </a:r>
          </a:p>
        </p:txBody>
      </p:sp>
      <p:pic>
        <p:nvPicPr>
          <p:cNvPr id="3" name="Picture 2" descr="Graphical user interface, application, Word&#10;&#10;Description automatically generated">
            <a:hlinkClick r:id="rId5" action="ppaction://hlinksldjump"/>
            <a:extLst>
              <a:ext uri="{FF2B5EF4-FFF2-40B4-BE49-F238E27FC236}">
                <a16:creationId xmlns:a16="http://schemas.microsoft.com/office/drawing/2014/main" id="{8BEC1863-4CEB-1C47-9929-D81A466054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33891" y="1956107"/>
            <a:ext cx="1556237" cy="87624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BE7E3E32-1182-DA4F-B149-B213E81D4EC8}"/>
              </a:ext>
            </a:extLst>
          </p:cNvPr>
          <p:cNvGrpSpPr/>
          <p:nvPr/>
        </p:nvGrpSpPr>
        <p:grpSpPr>
          <a:xfrm>
            <a:off x="10538803" y="3054762"/>
            <a:ext cx="1146412" cy="261257"/>
            <a:chOff x="10547770" y="3500962"/>
            <a:chExt cx="1146412" cy="261257"/>
          </a:xfrm>
        </p:grpSpPr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5FAC8409-5AE0-F341-B506-89214C926E20}"/>
                </a:ext>
              </a:extLst>
            </p:cNvPr>
            <p:cNvSpPr/>
            <p:nvPr/>
          </p:nvSpPr>
          <p:spPr>
            <a:xfrm>
              <a:off x="10547770" y="3500962"/>
              <a:ext cx="1146412" cy="261257"/>
            </a:xfrm>
            <a:prstGeom prst="roundRect">
              <a:avLst/>
            </a:prstGeom>
            <a:solidFill>
              <a:srgbClr val="4BC4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hlinkClick r:id="rId5" action="ppaction://hlinksldjump"/>
              <a:extLst>
                <a:ext uri="{FF2B5EF4-FFF2-40B4-BE49-F238E27FC236}">
                  <a16:creationId xmlns:a16="http://schemas.microsoft.com/office/drawing/2014/main" id="{00748A33-5F1A-274D-AC7A-BDDBF8ABA306}"/>
                </a:ext>
              </a:extLst>
            </p:cNvPr>
            <p:cNvSpPr txBox="1"/>
            <p:nvPr/>
          </p:nvSpPr>
          <p:spPr>
            <a:xfrm>
              <a:off x="10616667" y="3513865"/>
              <a:ext cx="1010652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i="1" dirty="0">
                  <a:solidFill>
                    <a:schemeClr val="bg1"/>
                  </a:solidFill>
                  <a:latin typeface="+mj-lt"/>
                </a:rPr>
                <a:t>View examples</a:t>
              </a: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026D95E0-7807-D543-88D6-F9D16A97BEDC}"/>
              </a:ext>
            </a:extLst>
          </p:cNvPr>
          <p:cNvSpPr txBox="1"/>
          <p:nvPr/>
        </p:nvSpPr>
        <p:spPr>
          <a:xfrm>
            <a:off x="10240950" y="3948477"/>
            <a:ext cx="1778731" cy="54630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900" i="1" dirty="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77"/>
                <a:ea typeface="Lato Thin" panose="020F0502020204030203" pitchFamily="34" charset="0"/>
                <a:cs typeface="Lato Thin" panose="020F0502020204030203" pitchFamily="34" charset="0"/>
              </a:rPr>
              <a:t>For a Press Release Template, please email:</a:t>
            </a:r>
            <a:endParaRPr lang="en-US" sz="900" i="1" u="sng" dirty="0">
              <a:solidFill>
                <a:schemeClr val="bg1">
                  <a:lumMod val="50000"/>
                </a:schemeClr>
              </a:solidFill>
              <a:latin typeface="Lato" panose="020F0502020204030203" pitchFamily="34" charset="77"/>
              <a:ea typeface="Lato Thin" panose="020F0502020204030203" pitchFamily="34" charset="0"/>
              <a:cs typeface="Lato Thin" panose="020F0502020204030203" pitchFamily="34" charset="0"/>
            </a:endParaRPr>
          </a:p>
          <a:p>
            <a:pPr algn="ctr">
              <a:spcBef>
                <a:spcPts val="300"/>
              </a:spcBef>
            </a:pPr>
            <a:r>
              <a:rPr lang="en-US" sz="900" i="1" u="sng" dirty="0" err="1">
                <a:solidFill>
                  <a:srgbClr val="007F9A"/>
                </a:solidFill>
                <a:latin typeface="Lato" panose="020F0502020204030203" pitchFamily="34" charset="77"/>
                <a:ea typeface="Lato Thin" panose="020F0502020204030203" pitchFamily="34" charset="0"/>
                <a:cs typeface="Lato Thin" panose="020F0502020204030203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rxtakeback@stericycle.com</a:t>
            </a:r>
            <a:endParaRPr lang="en-US" sz="900" i="1" dirty="0">
              <a:solidFill>
                <a:srgbClr val="007F9A"/>
              </a:solidFill>
              <a:latin typeface="Lato" panose="020F0502020204030203" pitchFamily="34" charset="77"/>
              <a:ea typeface="Lato Thin" panose="020F0502020204030203" pitchFamily="34" charset="0"/>
              <a:cs typeface="Lato Thin" panose="020F0502020204030203" pitchFamily="34" charset="0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E8F3C707-A049-E24D-954B-9119A861B5DB}"/>
              </a:ext>
            </a:extLst>
          </p:cNvPr>
          <p:cNvSpPr/>
          <p:nvPr/>
        </p:nvSpPr>
        <p:spPr>
          <a:xfrm>
            <a:off x="10642068" y="3631202"/>
            <a:ext cx="960246" cy="29849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i="1" dirty="0">
                <a:solidFill>
                  <a:schemeClr val="bg1"/>
                </a:solidFill>
              </a:rPr>
              <a:t>Template!</a:t>
            </a:r>
          </a:p>
        </p:txBody>
      </p:sp>
    </p:spTree>
    <p:extLst>
      <p:ext uri="{BB962C8B-B14F-4D97-AF65-F5344CB8AC3E}">
        <p14:creationId xmlns:p14="http://schemas.microsoft.com/office/powerpoint/2010/main" val="1164974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72C34389-64A9-4125-BB88-4BA9EAFF09B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95" imgH="396" progId="TCLayout.ActiveDocument.1">
                  <p:embed/>
                </p:oleObj>
              </mc:Choice>
              <mc:Fallback>
                <p:oleObj name="think-cell Slide" r:id="rId3" imgW="395" imgH="396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72C34389-64A9-4125-BB88-4BA9EAFF09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C8BEF-69EE-4C44-B452-1AAE15DEA1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D4266F9D-0F80-44DA-A0C1-E2720F4C7EFC}"/>
              </a:ext>
            </a:extLst>
          </p:cNvPr>
          <p:cNvSpPr txBox="1">
            <a:spLocks/>
          </p:cNvSpPr>
          <p:nvPr/>
        </p:nvSpPr>
        <p:spPr>
          <a:xfrm>
            <a:off x="571500" y="267479"/>
            <a:ext cx="10972800" cy="9849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4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Enhance Your Brand &amp; Raise Awareness</a:t>
            </a:r>
            <a:br>
              <a:rPr lang="en-US" dirty="0"/>
            </a:br>
            <a:r>
              <a:rPr lang="en-US" sz="1600" i="1" dirty="0"/>
              <a:t>Incorporate your </a:t>
            </a:r>
            <a:r>
              <a:rPr lang="en-US" sz="1600" i="1" dirty="0" err="1"/>
              <a:t>MedDrop</a:t>
            </a:r>
            <a:r>
              <a:rPr lang="en-US" sz="1600" i="1" dirty="0"/>
              <a:t> kiosk program into an existing marketing campaign or newsletter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CF2F6F85-7871-4E64-8399-4578480E48C6}"/>
              </a:ext>
            </a:extLst>
          </p:cNvPr>
          <p:cNvSpPr/>
          <p:nvPr/>
        </p:nvSpPr>
        <p:spPr>
          <a:xfrm>
            <a:off x="6437254" y="2145768"/>
            <a:ext cx="3403790" cy="3318147"/>
          </a:xfrm>
          <a:prstGeom prst="roundRect">
            <a:avLst>
              <a:gd name="adj" fmla="val 8946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797E143-D877-4C68-A0F2-AF4CD5103368}"/>
              </a:ext>
            </a:extLst>
          </p:cNvPr>
          <p:cNvSpPr txBox="1"/>
          <p:nvPr/>
        </p:nvSpPr>
        <p:spPr>
          <a:xfrm>
            <a:off x="803737" y="3190992"/>
            <a:ext cx="10094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 Example:</a:t>
            </a:r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0D0BA7F4-335B-0C4B-8220-C018F679B9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57122" y="1689208"/>
            <a:ext cx="3336227" cy="435679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</p:pic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86F4182D-F0B2-A048-8327-1F78DC505592}"/>
              </a:ext>
            </a:extLst>
          </p:cNvPr>
          <p:cNvSpPr/>
          <p:nvPr/>
        </p:nvSpPr>
        <p:spPr>
          <a:xfrm>
            <a:off x="7041868" y="1998462"/>
            <a:ext cx="2194560" cy="31790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i="1" dirty="0">
                <a:solidFill>
                  <a:schemeClr val="bg1"/>
                </a:solidFill>
              </a:rPr>
              <a:t>Example!</a:t>
            </a:r>
          </a:p>
        </p:txBody>
      </p:sp>
      <p:cxnSp>
        <p:nvCxnSpPr>
          <p:cNvPr id="10" name="Elbow Connector 9">
            <a:extLst>
              <a:ext uri="{FF2B5EF4-FFF2-40B4-BE49-F238E27FC236}">
                <a16:creationId xmlns:a16="http://schemas.microsoft.com/office/drawing/2014/main" id="{B6AE657E-F235-634A-B893-193E02592893}"/>
              </a:ext>
            </a:extLst>
          </p:cNvPr>
          <p:cNvCxnSpPr/>
          <p:nvPr/>
        </p:nvCxnSpPr>
        <p:spPr>
          <a:xfrm flipV="1">
            <a:off x="5170671" y="4940589"/>
            <a:ext cx="2623930" cy="745435"/>
          </a:xfrm>
          <a:prstGeom prst="bentConnector3">
            <a:avLst>
              <a:gd name="adj1" fmla="val 32616"/>
            </a:avLst>
          </a:prstGeom>
          <a:ln w="19050">
            <a:solidFill>
              <a:srgbClr val="FFBA3C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>
            <a:extLst>
              <a:ext uri="{FF2B5EF4-FFF2-40B4-BE49-F238E27FC236}">
                <a16:creationId xmlns:a16="http://schemas.microsoft.com/office/drawing/2014/main" id="{F66193E8-ACE8-6A4A-A299-B259CF4285E4}"/>
              </a:ext>
            </a:extLst>
          </p:cNvPr>
          <p:cNvCxnSpPr/>
          <p:nvPr/>
        </p:nvCxnSpPr>
        <p:spPr>
          <a:xfrm>
            <a:off x="-2663687" y="0"/>
            <a:ext cx="914400" cy="914400"/>
          </a:xfrm>
          <a:prstGeom prst="bentConnector3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17E81190-6C86-B740-82AC-E0BB3EE85C62}"/>
              </a:ext>
            </a:extLst>
          </p:cNvPr>
          <p:cNvSpPr/>
          <p:nvPr/>
        </p:nvSpPr>
        <p:spPr>
          <a:xfrm>
            <a:off x="4125235" y="5615190"/>
            <a:ext cx="1058514" cy="141668"/>
          </a:xfrm>
          <a:prstGeom prst="roundRect">
            <a:avLst/>
          </a:prstGeom>
          <a:solidFill>
            <a:srgbClr val="FFBA3C">
              <a:alpha val="2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D1CB87BF-A0E7-4156-AF47-2B64CDC781E2}"/>
              </a:ext>
            </a:extLst>
          </p:cNvPr>
          <p:cNvSpPr/>
          <p:nvPr/>
        </p:nvSpPr>
        <p:spPr>
          <a:xfrm>
            <a:off x="6729192" y="4524548"/>
            <a:ext cx="2819913" cy="690414"/>
          </a:xfrm>
          <a:prstGeom prst="roundRect">
            <a:avLst>
              <a:gd name="adj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00" i="1" dirty="0"/>
              <a:t>Place unwanted medications in a </a:t>
            </a:r>
            <a:r>
              <a:rPr lang="en-US" sz="1300" i="1" dirty="0" err="1"/>
              <a:t>MedDrop</a:t>
            </a:r>
            <a:r>
              <a:rPr lang="en-US" sz="1300" i="1" dirty="0"/>
              <a:t> Collection Kiosk for free and safe disposal!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F22B99-6E01-664B-A8A3-C3A1ACBF17B1}"/>
              </a:ext>
            </a:extLst>
          </p:cNvPr>
          <p:cNvSpPr txBox="1"/>
          <p:nvPr/>
        </p:nvSpPr>
        <p:spPr>
          <a:xfrm>
            <a:off x="6661188" y="2645066"/>
            <a:ext cx="2968053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chemeClr val="bg1">
                    <a:lumMod val="50000"/>
                  </a:schemeClr>
                </a:solidFill>
              </a:rPr>
              <a:t>A small blurb about how </a:t>
            </a:r>
            <a:r>
              <a:rPr lang="en-US" sz="2000" i="1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</a:rPr>
              <a:t> kiosk can help differentiate your organization and support your brand’s values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9816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1DAC21F8-8EF1-844B-B15B-C333311BB9ED}"/>
              </a:ext>
            </a:extLst>
          </p:cNvPr>
          <p:cNvSpPr/>
          <p:nvPr/>
        </p:nvSpPr>
        <p:spPr>
          <a:xfrm>
            <a:off x="6209046" y="4798964"/>
            <a:ext cx="1486524" cy="1068305"/>
          </a:xfrm>
          <a:prstGeom prst="roundRect">
            <a:avLst>
              <a:gd name="adj" fmla="val 9557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72C34389-64A9-4125-BB88-4BA9EAFF09B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95" imgH="396" progId="TCLayout.ActiveDocument.1">
                  <p:embed/>
                </p:oleObj>
              </mc:Choice>
              <mc:Fallback>
                <p:oleObj name="think-cell Slide" r:id="rId4" imgW="395" imgH="396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72C34389-64A9-4125-BB88-4BA9EAFF09B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DC8BEF-69EE-4C44-B452-1AAE15DEA1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4A7BE3-C3F0-B948-99CD-14097BE1855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2" name="Title 2">
            <a:extLst>
              <a:ext uri="{FF2B5EF4-FFF2-40B4-BE49-F238E27FC236}">
                <a16:creationId xmlns:a16="http://schemas.microsoft.com/office/drawing/2014/main" id="{D4266F9D-0F80-44DA-A0C1-E2720F4C7EFC}"/>
              </a:ext>
            </a:extLst>
          </p:cNvPr>
          <p:cNvSpPr txBox="1">
            <a:spLocks/>
          </p:cNvSpPr>
          <p:nvPr/>
        </p:nvSpPr>
        <p:spPr>
          <a:xfrm>
            <a:off x="565151" y="503055"/>
            <a:ext cx="10972800" cy="70243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0" i="0" kern="1200" baseline="0">
                <a:solidFill>
                  <a:schemeClr val="accent4"/>
                </a:solidFill>
                <a:latin typeface="Lato Thin" panose="020F0502020204030203" pitchFamily="34" charset="0"/>
                <a:ea typeface="Lato Thin" panose="020F0502020204030203" pitchFamily="34" charset="0"/>
                <a:cs typeface="Lato Thin" panose="020F0502020204030203" pitchFamily="34" charset="0"/>
              </a:defRPr>
            </a:lvl1pPr>
          </a:lstStyle>
          <a:p>
            <a:pPr>
              <a:spcBef>
                <a:spcPts val="2000"/>
              </a:spcBef>
              <a:spcAft>
                <a:spcPts val="1500"/>
              </a:spcAft>
            </a:pPr>
            <a:r>
              <a:rPr lang="en-US" sz="3200" dirty="0">
                <a:solidFill>
                  <a:schemeClr val="tx1"/>
                </a:solidFill>
              </a:rPr>
              <a:t>Help Patients Protect Themselves and Our Community</a:t>
            </a:r>
            <a:br>
              <a:rPr lang="en-US" dirty="0"/>
            </a:br>
            <a:r>
              <a:rPr lang="en-US" sz="1600" i="1" dirty="0"/>
              <a:t>Inform your patients about your </a:t>
            </a:r>
            <a:r>
              <a:rPr lang="en-US" sz="1600" i="1" dirty="0" err="1"/>
              <a:t>MedDrop</a:t>
            </a:r>
            <a:r>
              <a:rPr lang="en-US" sz="1600" i="1" dirty="0"/>
              <a:t> program during prescription refills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3D754E6-0BA4-4A66-A2E9-24B1CBC831D2}"/>
              </a:ext>
            </a:extLst>
          </p:cNvPr>
          <p:cNvSpPr/>
          <p:nvPr/>
        </p:nvSpPr>
        <p:spPr>
          <a:xfrm>
            <a:off x="8188459" y="4776279"/>
            <a:ext cx="2812603" cy="1086964"/>
          </a:xfrm>
          <a:prstGeom prst="roundRect">
            <a:avLst>
              <a:gd name="adj" fmla="val 10604"/>
            </a:avLst>
          </a:prstGeom>
          <a:solidFill>
            <a:schemeClr val="accent1"/>
          </a:solidFill>
          <a:ln w="28575">
            <a:solidFill>
              <a:srgbClr val="FFBA3C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a typeface="Yu Gothic" panose="020B0400000000000000" pitchFamily="34" charset="-128"/>
              </a:rPr>
              <a:t>Key Messaging Example: </a:t>
            </a:r>
          </a:p>
          <a:p>
            <a:pPr algn="ctr"/>
            <a:r>
              <a:rPr lang="en-US" sz="1000" i="1" dirty="0">
                <a:solidFill>
                  <a:schemeClr val="bg1"/>
                </a:solidFill>
                <a:ea typeface="Yu Gothic" panose="020B0400000000000000" pitchFamily="34" charset="-128"/>
              </a:rPr>
              <a:t>“Bring back your unwanted medications to the pharmacy when you pick up your next prescription refill and place into the convenient </a:t>
            </a:r>
            <a:r>
              <a:rPr lang="en-US" sz="1000" i="1" dirty="0" err="1">
                <a:solidFill>
                  <a:schemeClr val="bg1"/>
                </a:solidFill>
                <a:ea typeface="Yu Gothic" panose="020B0400000000000000" pitchFamily="34" charset="-128"/>
              </a:rPr>
              <a:t>MedDrop</a:t>
            </a:r>
            <a:r>
              <a:rPr lang="en-US" sz="1000" i="1" dirty="0">
                <a:solidFill>
                  <a:schemeClr val="bg1"/>
                </a:solidFill>
                <a:ea typeface="Yu Gothic" panose="020B0400000000000000" pitchFamily="34" charset="-128"/>
              </a:rPr>
              <a:t> collection kiosk!”</a:t>
            </a:r>
            <a:endParaRPr lang="en-US" sz="1000" i="1" dirty="0">
              <a:solidFill>
                <a:schemeClr val="bg1"/>
              </a:solidFill>
            </a:endParaRPr>
          </a:p>
        </p:txBody>
      </p:sp>
      <p:sp>
        <p:nvSpPr>
          <p:cNvPr id="9" name="Rectangle: Rounded Corners 52">
            <a:extLst>
              <a:ext uri="{FF2B5EF4-FFF2-40B4-BE49-F238E27FC236}">
                <a16:creationId xmlns:a16="http://schemas.microsoft.com/office/drawing/2014/main" id="{A5E98F93-BE4B-A843-95B7-2B404FDE9FD4}"/>
              </a:ext>
            </a:extLst>
          </p:cNvPr>
          <p:cNvSpPr/>
          <p:nvPr/>
        </p:nvSpPr>
        <p:spPr>
          <a:xfrm>
            <a:off x="6207617" y="1848103"/>
            <a:ext cx="4780005" cy="2524272"/>
          </a:xfrm>
          <a:prstGeom prst="roundRect">
            <a:avLst>
              <a:gd name="adj" fmla="val 7203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  <a:p>
            <a:pPr marL="285750" lvl="0" indent="-112713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Promptly and safely disposing of unwanted medications helps prevent diversion and misuse.</a:t>
            </a:r>
          </a:p>
          <a:p>
            <a:pPr marL="285750" lvl="0" indent="-112713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112713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Protect our waterways from harmful chemicals  by safely disposing medication with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  <a:p>
            <a:pPr marL="285750" lvl="0" indent="-112713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112713"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bg1">
                    <a:lumMod val="50000"/>
                  </a:schemeClr>
                </a:solidFill>
              </a:rPr>
              <a:t>MedDrop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kiosks are a simple, safe and convenient way to dispose of expired medications.</a:t>
            </a:r>
          </a:p>
          <a:p>
            <a:pPr marL="285750" lvl="0" indent="-112713">
              <a:buFont typeface="Arial" panose="020B0604020202020204" pitchFamily="34" charset="0"/>
              <a:buChar char="•"/>
            </a:pPr>
            <a:endParaRPr lang="en-US" sz="1200" dirty="0">
              <a:solidFill>
                <a:schemeClr val="bg1">
                  <a:lumMod val="50000"/>
                </a:schemeClr>
              </a:solidFill>
            </a:endParaRPr>
          </a:p>
          <a:p>
            <a:pPr marL="285750" lvl="0" indent="-112713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Making a difference by cleaning out your medicine cabinet </a:t>
            </a: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76DA7B9-E174-F242-93BA-ADFB5631864F}"/>
              </a:ext>
            </a:extLst>
          </p:cNvPr>
          <p:cNvSpPr/>
          <p:nvPr/>
        </p:nvSpPr>
        <p:spPr>
          <a:xfrm>
            <a:off x="7370580" y="1681668"/>
            <a:ext cx="2194560" cy="31790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i="1" dirty="0">
                <a:solidFill>
                  <a:schemeClr val="bg1"/>
                </a:solidFill>
              </a:rPr>
              <a:t>More Key Messaging</a:t>
            </a:r>
          </a:p>
        </p:txBody>
      </p:sp>
      <p:cxnSp>
        <p:nvCxnSpPr>
          <p:cNvPr id="6" name="Elbow Connector 5">
            <a:extLst>
              <a:ext uri="{FF2B5EF4-FFF2-40B4-BE49-F238E27FC236}">
                <a16:creationId xmlns:a16="http://schemas.microsoft.com/office/drawing/2014/main" id="{AFB09FDF-9E3B-6F44-8F0C-1026AD80B25E}"/>
              </a:ext>
            </a:extLst>
          </p:cNvPr>
          <p:cNvCxnSpPr>
            <a:cxnSpLocks/>
          </p:cNvCxnSpPr>
          <p:nvPr/>
        </p:nvCxnSpPr>
        <p:spPr>
          <a:xfrm>
            <a:off x="7119850" y="5316640"/>
            <a:ext cx="1689186" cy="340500"/>
          </a:xfrm>
          <a:prstGeom prst="bentConnector3">
            <a:avLst>
              <a:gd name="adj1" fmla="val 49619"/>
            </a:avLst>
          </a:prstGeom>
          <a:ln w="19050">
            <a:solidFill>
              <a:srgbClr val="FFBA3C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9963BCC-8B08-F84C-A2C7-029E2D5E037E}"/>
              </a:ext>
            </a:extLst>
          </p:cNvPr>
          <p:cNvSpPr/>
          <p:nvPr/>
        </p:nvSpPr>
        <p:spPr>
          <a:xfrm>
            <a:off x="896920" y="1673279"/>
            <a:ext cx="4780005" cy="3643361"/>
          </a:xfrm>
          <a:prstGeom prst="roundRect">
            <a:avLst>
              <a:gd name="adj" fmla="val 3101"/>
            </a:avLst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   </a:t>
            </a:r>
          </a:p>
        </p:txBody>
      </p:sp>
    </p:spTree>
    <p:extLst>
      <p:ext uri="{BB962C8B-B14F-4D97-AF65-F5344CB8AC3E}">
        <p14:creationId xmlns:p14="http://schemas.microsoft.com/office/powerpoint/2010/main" val="297546252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Stericycle 2021">
      <a:dk1>
        <a:srgbClr val="00857A"/>
      </a:dk1>
      <a:lt1>
        <a:srgbClr val="FFFFFF"/>
      </a:lt1>
      <a:dk2>
        <a:srgbClr val="007F9A"/>
      </a:dk2>
      <a:lt2>
        <a:srgbClr val="E5EDED"/>
      </a:lt2>
      <a:accent1>
        <a:srgbClr val="FFBA3C"/>
      </a:accent1>
      <a:accent2>
        <a:srgbClr val="4BC3D8"/>
      </a:accent2>
      <a:accent3>
        <a:srgbClr val="00AB9C"/>
      </a:accent3>
      <a:accent4>
        <a:srgbClr val="58595B"/>
      </a:accent4>
      <a:accent5>
        <a:srgbClr val="1A242B"/>
      </a:accent5>
      <a:accent6>
        <a:srgbClr val="FFFFFF"/>
      </a:accent6>
      <a:hlink>
        <a:srgbClr val="4BC4D7"/>
      </a:hlink>
      <a:folHlink>
        <a:srgbClr val="00AB9C"/>
      </a:folHlink>
    </a:clrScheme>
    <a:fontScheme name="Stericycle Brand Fonts">
      <a:majorFont>
        <a:latin typeface="Lato Thin"/>
        <a:ea typeface=""/>
        <a:cs typeface=""/>
      </a:majorFont>
      <a:minorFont>
        <a:latin typeface="La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212E03F191AB448A02982548AB6B4C3" ma:contentTypeVersion="19" ma:contentTypeDescription="Create a new document." ma:contentTypeScope="" ma:versionID="1c9196defe03c1cd1e6fafb29b7c8351">
  <xsd:schema xmlns:xsd="http://www.w3.org/2001/XMLSchema" xmlns:xs="http://www.w3.org/2001/XMLSchema" xmlns:p="http://schemas.microsoft.com/office/2006/metadata/properties" xmlns:ns2="0e1dc6b6-8b6a-4b8f-a51b-d85116726d21" xmlns:ns3="bc436788-55e2-41e2-b1b2-17d6386a9f5d" targetNamespace="http://schemas.microsoft.com/office/2006/metadata/properties" ma:root="true" ma:fieldsID="7b7e1e127bd0bf8dc0259b5472113f08" ns2:_="" ns3:_="">
    <xsd:import namespace="0e1dc6b6-8b6a-4b8f-a51b-d85116726d21"/>
    <xsd:import namespace="bc436788-55e2-41e2-b1b2-17d6386a9f5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1dc6b6-8b6a-4b8f-a51b-d85116726d2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1631852f-12a7-4547-8000-545b83dd377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436788-55e2-41e2-b1b2-17d6386a9f5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80c7abb-1aa5-4168-9873-48cef4766e5d}" ma:internalName="TaxCatchAll" ma:showField="CatchAllData" ma:web="bc436788-55e2-41e2-b1b2-17d6386a9f5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e1dc6b6-8b6a-4b8f-a51b-d85116726d21">
      <Terms xmlns="http://schemas.microsoft.com/office/infopath/2007/PartnerControls"/>
    </lcf76f155ced4ddcb4097134ff3c332f>
    <TaxCatchAll xmlns="bc436788-55e2-41e2-b1b2-17d6386a9f5d" xsi:nil="true"/>
  </documentManagement>
</p:properties>
</file>

<file path=customXml/itemProps1.xml><?xml version="1.0" encoding="utf-8"?>
<ds:datastoreItem xmlns:ds="http://schemas.openxmlformats.org/officeDocument/2006/customXml" ds:itemID="{53FCE848-08CC-45C3-8E11-A3EE32DE3616}"/>
</file>

<file path=customXml/itemProps2.xml><?xml version="1.0" encoding="utf-8"?>
<ds:datastoreItem xmlns:ds="http://schemas.openxmlformats.org/officeDocument/2006/customXml" ds:itemID="{F84B0893-1F61-40F3-AB02-B5CD3CB9D3A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0883829-1443-4B40-B2F1-AB7D55D97DEF}">
  <ds:schemaRefs>
    <ds:schemaRef ds:uri="http://purl.org/dc/terms/"/>
    <ds:schemaRef ds:uri="http://schemas.microsoft.com/office/2006/documentManagement/types"/>
    <ds:schemaRef ds:uri="http://www.w3.org/XML/1998/namespace"/>
    <ds:schemaRef ds:uri="bc436788-55e2-41e2-b1b2-17d6386a9f5d"/>
    <ds:schemaRef ds:uri="http://schemas.microsoft.com/office/2006/metadata/properties"/>
    <ds:schemaRef ds:uri="http://purl.org/dc/dcmitype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0e1dc6b6-8b6a-4b8f-a51b-d85116726d2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2285</Words>
  <Application>Microsoft Office PowerPoint</Application>
  <PresentationFormat>Widescreen</PresentationFormat>
  <Paragraphs>279</Paragraphs>
  <Slides>28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41" baseType="lpstr">
      <vt:lpstr>-apple-system</vt:lpstr>
      <vt:lpstr>System Font Regular</vt:lpstr>
      <vt:lpstr>Arial</vt:lpstr>
      <vt:lpstr>Calibri</vt:lpstr>
      <vt:lpstr>Courier New</vt:lpstr>
      <vt:lpstr>Lato</vt:lpstr>
      <vt:lpstr>Lato Light</vt:lpstr>
      <vt:lpstr>Lato Medium</vt:lpstr>
      <vt:lpstr>Lato Thin</vt:lpstr>
      <vt:lpstr>Segoe UI</vt:lpstr>
      <vt:lpstr>Wingdings</vt:lpstr>
      <vt:lpstr>Office Theme</vt:lpstr>
      <vt:lpstr>think-cell Slide</vt:lpstr>
      <vt:lpstr>MedDrop™  Promotional Suite</vt:lpstr>
      <vt:lpstr>Introduction</vt:lpstr>
      <vt:lpstr>PowerPoint Presentation</vt:lpstr>
      <vt:lpstr>Stericycle Safe Community Solutions</vt:lpstr>
      <vt:lpstr>Ways to Promote  Your MedDrop Program</vt:lpstr>
      <vt:lpstr>Key MedDrop  Benefits  Core messaging for promoting  the positive impacts of safe community medication disposal   </vt:lpstr>
      <vt:lpstr>How to Issue a Press Release A general guideline to issuing a press release when launching your MedDrop kiosk program</vt:lpstr>
      <vt:lpstr>PowerPoint Presentation</vt:lpstr>
      <vt:lpstr>PowerPoint Presentation</vt:lpstr>
      <vt:lpstr>PowerPoint Presentation</vt:lpstr>
      <vt:lpstr>Distribute MedDrop Flyers  Hand out your flyers in your healthcare facility, by mail, or digitally</vt:lpstr>
      <vt:lpstr>Leverage Social Media Promote MedDrop’s impact to your patients and the general public using various social media platforms</vt:lpstr>
      <vt:lpstr>Data Reporting as a Tool</vt:lpstr>
      <vt:lpstr>Reporting Overview Summary of program data available through your MedDrop service</vt:lpstr>
      <vt:lpstr>PowerPoint Presentation</vt:lpstr>
      <vt:lpstr>The Rights of  Content Usage</vt:lpstr>
      <vt:lpstr>PowerPoint Presentation</vt:lpstr>
      <vt:lpstr>Resources &amp; Templates</vt:lpstr>
      <vt:lpstr>Press Release Examples</vt:lpstr>
      <vt:lpstr>Social Media Examples</vt:lpstr>
      <vt:lpstr>Unleashing Power of Data</vt:lpstr>
      <vt:lpstr>Infographic</vt:lpstr>
      <vt:lpstr>Visit Stericycle’s Website</vt:lpstr>
      <vt:lpstr>PowerPoint Presentation</vt:lpstr>
      <vt:lpstr>Stericycle MedDrop Drug Collection Kiosk Options &amp; Features</vt:lpstr>
      <vt:lpstr>Stericycle Process Overview – Self-Serve</vt:lpstr>
      <vt:lpstr>Additional Resources 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Valde, Andy</dc:creator>
  <cp:lastModifiedBy>Lee, Robert</cp:lastModifiedBy>
  <cp:revision>135</cp:revision>
  <dcterms:created xsi:type="dcterms:W3CDTF">2021-06-01T15:26:31Z</dcterms:created>
  <dcterms:modified xsi:type="dcterms:W3CDTF">2021-10-14T20:35:28Z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0x010100B212E03F191AB448A02982548AB6B4C3</vt:lpwstr>
  </property>
</Properties>
</file>